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92" r:id="rId4"/>
  </p:sldMasterIdLst>
  <p:notesMasterIdLst>
    <p:notesMasterId r:id="rId5"/>
  </p:notesMasterIdLst>
  <p:sldIdLst>
    <p:sldId id="256" r:id="rId6"/>
    <p:sldId id="257" r:id="rId7"/>
    <p:sldId id="258" r:id="rId8"/>
    <p:sldId id="259" r:id="rId9"/>
    <p:sldId id="260" r:id="rId1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0"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9c2e8f276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9c2e8f276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9c2e8f276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9c2e8f276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bf20eafc9a_0_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gbf20eafc9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9c384849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9c384849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p:nvPr/>
        </p:nvSpPr>
        <p:spPr>
          <a:xfrm>
            <a:off x="-12" y="0"/>
            <a:ext cx="9144000" cy="5143500"/>
          </a:xfrm>
          <a:prstGeom prst="rect">
            <a:avLst/>
          </a:prstGeom>
          <a:solidFill>
            <a:srgbClr val="0A3799">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txBox="1"/>
          <p:nvPr>
            <p:ph type="ctrTitle"/>
          </p:nvPr>
        </p:nvSpPr>
        <p:spPr>
          <a:xfrm>
            <a:off x="597850" y="1896424"/>
            <a:ext cx="8034000" cy="2137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4500"/>
              <a:buNone/>
              <a:defRPr sz="4500">
                <a:solidFill>
                  <a:srgbClr val="FFFFFF"/>
                </a:solidFill>
              </a:defRPr>
            </a:lvl1pPr>
            <a:lvl2pPr lvl="1" algn="ctr">
              <a:lnSpc>
                <a:spcPct val="100000"/>
              </a:lnSpc>
              <a:spcBef>
                <a:spcPts val="0"/>
              </a:spcBef>
              <a:spcAft>
                <a:spcPts val="0"/>
              </a:spcAft>
              <a:buClr>
                <a:srgbClr val="FFFFFF"/>
              </a:buClr>
              <a:buSzPts val="4500"/>
              <a:buNone/>
              <a:defRPr sz="4500">
                <a:solidFill>
                  <a:srgbClr val="FFFFFF"/>
                </a:solidFill>
              </a:defRPr>
            </a:lvl2pPr>
            <a:lvl3pPr lvl="2" algn="ctr">
              <a:lnSpc>
                <a:spcPct val="100000"/>
              </a:lnSpc>
              <a:spcBef>
                <a:spcPts val="0"/>
              </a:spcBef>
              <a:spcAft>
                <a:spcPts val="0"/>
              </a:spcAft>
              <a:buClr>
                <a:srgbClr val="FFFFFF"/>
              </a:buClr>
              <a:buSzPts val="4500"/>
              <a:buNone/>
              <a:defRPr sz="4500">
                <a:solidFill>
                  <a:srgbClr val="FFFFFF"/>
                </a:solidFill>
              </a:defRPr>
            </a:lvl3pPr>
            <a:lvl4pPr lvl="3" algn="ctr">
              <a:lnSpc>
                <a:spcPct val="100000"/>
              </a:lnSpc>
              <a:spcBef>
                <a:spcPts val="0"/>
              </a:spcBef>
              <a:spcAft>
                <a:spcPts val="0"/>
              </a:spcAft>
              <a:buClr>
                <a:srgbClr val="FFFFFF"/>
              </a:buClr>
              <a:buSzPts val="4500"/>
              <a:buNone/>
              <a:defRPr sz="4500">
                <a:solidFill>
                  <a:srgbClr val="FFFFFF"/>
                </a:solidFill>
              </a:defRPr>
            </a:lvl4pPr>
            <a:lvl5pPr lvl="4" algn="ctr">
              <a:lnSpc>
                <a:spcPct val="100000"/>
              </a:lnSpc>
              <a:spcBef>
                <a:spcPts val="0"/>
              </a:spcBef>
              <a:spcAft>
                <a:spcPts val="0"/>
              </a:spcAft>
              <a:buClr>
                <a:srgbClr val="FFFFFF"/>
              </a:buClr>
              <a:buSzPts val="4500"/>
              <a:buNone/>
              <a:defRPr sz="4500">
                <a:solidFill>
                  <a:srgbClr val="FFFFFF"/>
                </a:solidFill>
              </a:defRPr>
            </a:lvl5pPr>
            <a:lvl6pPr lvl="5" algn="ctr">
              <a:lnSpc>
                <a:spcPct val="100000"/>
              </a:lnSpc>
              <a:spcBef>
                <a:spcPts val="0"/>
              </a:spcBef>
              <a:spcAft>
                <a:spcPts val="0"/>
              </a:spcAft>
              <a:buClr>
                <a:srgbClr val="FFFFFF"/>
              </a:buClr>
              <a:buSzPts val="4500"/>
              <a:buNone/>
              <a:defRPr sz="4500">
                <a:solidFill>
                  <a:srgbClr val="FFFFFF"/>
                </a:solidFill>
              </a:defRPr>
            </a:lvl6pPr>
            <a:lvl7pPr lvl="6" algn="ctr">
              <a:lnSpc>
                <a:spcPct val="100000"/>
              </a:lnSpc>
              <a:spcBef>
                <a:spcPts val="0"/>
              </a:spcBef>
              <a:spcAft>
                <a:spcPts val="0"/>
              </a:spcAft>
              <a:buClr>
                <a:srgbClr val="FFFFFF"/>
              </a:buClr>
              <a:buSzPts val="4500"/>
              <a:buNone/>
              <a:defRPr sz="4500">
                <a:solidFill>
                  <a:srgbClr val="FFFFFF"/>
                </a:solidFill>
              </a:defRPr>
            </a:lvl7pPr>
            <a:lvl8pPr lvl="7" algn="ctr">
              <a:lnSpc>
                <a:spcPct val="100000"/>
              </a:lnSpc>
              <a:spcBef>
                <a:spcPts val="0"/>
              </a:spcBef>
              <a:spcAft>
                <a:spcPts val="0"/>
              </a:spcAft>
              <a:buClr>
                <a:srgbClr val="FFFFFF"/>
              </a:buClr>
              <a:buSzPts val="4500"/>
              <a:buNone/>
              <a:defRPr sz="4500">
                <a:solidFill>
                  <a:srgbClr val="FFFFFF"/>
                </a:solidFill>
              </a:defRPr>
            </a:lvl8pPr>
            <a:lvl9pPr lvl="8" algn="ctr">
              <a:lnSpc>
                <a:spcPct val="100000"/>
              </a:lnSpc>
              <a:spcBef>
                <a:spcPts val="0"/>
              </a:spcBef>
              <a:spcAft>
                <a:spcPts val="0"/>
              </a:spcAft>
              <a:buClr>
                <a:srgbClr val="FFFFFF"/>
              </a:buClr>
              <a:buSzPts val="4500"/>
              <a:buNone/>
              <a:defRPr sz="4500">
                <a:solidFill>
                  <a:srgbClr val="FFFFFF"/>
                </a:solidFill>
              </a:defRPr>
            </a:lvl9pPr>
          </a:lstStyle>
          <a:p/>
        </p:txBody>
      </p:sp>
      <p:sp>
        <p:nvSpPr>
          <p:cNvPr id="12" name="Google Shape;12;p2"/>
          <p:cNvSpPr txBox="1"/>
          <p:nvPr>
            <p:ph idx="1" type="subTitle"/>
          </p:nvPr>
        </p:nvSpPr>
        <p:spPr>
          <a:xfrm>
            <a:off x="597846" y="4033587"/>
            <a:ext cx="8034000" cy="507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FC72C"/>
              </a:buClr>
              <a:buSzPts val="2400"/>
              <a:buNone/>
              <a:defRPr sz="2400">
                <a:solidFill>
                  <a:srgbClr val="FFC72C"/>
                </a:solidFill>
              </a:defRPr>
            </a:lvl1pPr>
            <a:lvl2pPr lvl="1" algn="ctr">
              <a:lnSpc>
                <a:spcPct val="100000"/>
              </a:lnSpc>
              <a:spcBef>
                <a:spcPts val="0"/>
              </a:spcBef>
              <a:spcAft>
                <a:spcPts val="0"/>
              </a:spcAft>
              <a:buClr>
                <a:srgbClr val="FFFFFF"/>
              </a:buClr>
              <a:buSzPts val="2400"/>
              <a:buNone/>
              <a:defRPr sz="2400">
                <a:solidFill>
                  <a:srgbClr val="FFFFFF"/>
                </a:solidFill>
              </a:defRPr>
            </a:lvl2pPr>
            <a:lvl3pPr lvl="2" algn="ctr">
              <a:lnSpc>
                <a:spcPct val="100000"/>
              </a:lnSpc>
              <a:spcBef>
                <a:spcPts val="0"/>
              </a:spcBef>
              <a:spcAft>
                <a:spcPts val="0"/>
              </a:spcAft>
              <a:buClr>
                <a:srgbClr val="FFFFFF"/>
              </a:buClr>
              <a:buSzPts val="2400"/>
              <a:buNone/>
              <a:defRPr sz="2400">
                <a:solidFill>
                  <a:srgbClr val="FFFFFF"/>
                </a:solidFill>
              </a:defRPr>
            </a:lvl3pPr>
            <a:lvl4pPr lvl="3" algn="ctr">
              <a:lnSpc>
                <a:spcPct val="100000"/>
              </a:lnSpc>
              <a:spcBef>
                <a:spcPts val="0"/>
              </a:spcBef>
              <a:spcAft>
                <a:spcPts val="0"/>
              </a:spcAft>
              <a:buClr>
                <a:srgbClr val="FFFFFF"/>
              </a:buClr>
              <a:buSzPts val="2400"/>
              <a:buNone/>
              <a:defRPr sz="2400">
                <a:solidFill>
                  <a:srgbClr val="FFFFFF"/>
                </a:solidFill>
              </a:defRPr>
            </a:lvl4pPr>
            <a:lvl5pPr lvl="4" algn="ctr">
              <a:lnSpc>
                <a:spcPct val="100000"/>
              </a:lnSpc>
              <a:spcBef>
                <a:spcPts val="0"/>
              </a:spcBef>
              <a:spcAft>
                <a:spcPts val="0"/>
              </a:spcAft>
              <a:buClr>
                <a:srgbClr val="FFFFFF"/>
              </a:buClr>
              <a:buSzPts val="2400"/>
              <a:buNone/>
              <a:defRPr sz="2400">
                <a:solidFill>
                  <a:srgbClr val="FFFFFF"/>
                </a:solidFill>
              </a:defRPr>
            </a:lvl5pPr>
            <a:lvl6pPr lvl="5" algn="ctr">
              <a:lnSpc>
                <a:spcPct val="100000"/>
              </a:lnSpc>
              <a:spcBef>
                <a:spcPts val="0"/>
              </a:spcBef>
              <a:spcAft>
                <a:spcPts val="0"/>
              </a:spcAft>
              <a:buClr>
                <a:srgbClr val="FFFFFF"/>
              </a:buClr>
              <a:buSzPts val="2400"/>
              <a:buNone/>
              <a:defRPr sz="2400">
                <a:solidFill>
                  <a:srgbClr val="FFFFFF"/>
                </a:solidFill>
              </a:defRPr>
            </a:lvl6pPr>
            <a:lvl7pPr lvl="6" algn="ctr">
              <a:lnSpc>
                <a:spcPct val="100000"/>
              </a:lnSpc>
              <a:spcBef>
                <a:spcPts val="0"/>
              </a:spcBef>
              <a:spcAft>
                <a:spcPts val="0"/>
              </a:spcAft>
              <a:buClr>
                <a:srgbClr val="FFFFFF"/>
              </a:buClr>
              <a:buSzPts val="2400"/>
              <a:buNone/>
              <a:defRPr sz="2400">
                <a:solidFill>
                  <a:srgbClr val="FFFFFF"/>
                </a:solidFill>
              </a:defRPr>
            </a:lvl7pPr>
            <a:lvl8pPr lvl="7" algn="ctr">
              <a:lnSpc>
                <a:spcPct val="100000"/>
              </a:lnSpc>
              <a:spcBef>
                <a:spcPts val="0"/>
              </a:spcBef>
              <a:spcAft>
                <a:spcPts val="0"/>
              </a:spcAft>
              <a:buClr>
                <a:srgbClr val="FFFFFF"/>
              </a:buClr>
              <a:buSzPts val="2400"/>
              <a:buNone/>
              <a:defRPr sz="2400">
                <a:solidFill>
                  <a:srgbClr val="FFFFFF"/>
                </a:solidFill>
              </a:defRPr>
            </a:lvl8pPr>
            <a:lvl9pPr lvl="8" algn="ctr">
              <a:lnSpc>
                <a:spcPct val="100000"/>
              </a:lnSpc>
              <a:spcBef>
                <a:spcPts val="0"/>
              </a:spcBef>
              <a:spcAft>
                <a:spcPts val="0"/>
              </a:spcAft>
              <a:buClr>
                <a:srgbClr val="FFFFFF"/>
              </a:buClr>
              <a:buSzPts val="2400"/>
              <a:buNone/>
              <a:defRPr sz="2400">
                <a:solidFill>
                  <a:srgbClr val="FFFFFF"/>
                </a:solidFill>
              </a:defRPr>
            </a:lvl9pPr>
          </a:lstStyle>
          <a:p/>
        </p:txBody>
      </p:sp>
      <p:pic>
        <p:nvPicPr>
          <p:cNvPr id="13" name="Google Shape;13;p2"/>
          <p:cNvPicPr preferRelativeResize="0"/>
          <p:nvPr/>
        </p:nvPicPr>
        <p:blipFill rotWithShape="1">
          <a:blip r:embed="rId3">
            <a:alphaModFix/>
          </a:blip>
          <a:srcRect b="0" l="0" r="0" t="0"/>
          <a:stretch/>
        </p:blipFill>
        <p:spPr>
          <a:xfrm>
            <a:off x="2676226" y="954119"/>
            <a:ext cx="3791525" cy="6033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1 1">
  <p:cSld name="CUSTOM_5_1">
    <p:spTree>
      <p:nvGrpSpPr>
        <p:cNvPr id="62" name="Shape 62"/>
        <p:cNvGrpSpPr/>
        <p:nvPr/>
      </p:nvGrpSpPr>
      <p:grpSpPr>
        <a:xfrm>
          <a:off x="0" y="0"/>
          <a:ext cx="0" cy="0"/>
          <a:chOff x="0" y="0"/>
          <a:chExt cx="0" cy="0"/>
        </a:xfrm>
      </p:grpSpPr>
      <p:pic>
        <p:nvPicPr>
          <p:cNvPr id="63" name="Google Shape;63;p11"/>
          <p:cNvPicPr preferRelativeResize="0"/>
          <p:nvPr/>
        </p:nvPicPr>
        <p:blipFill rotWithShape="1">
          <a:blip r:embed="rId2">
            <a:alphaModFix amt="88000"/>
          </a:blip>
          <a:srcRect b="0" l="47512" r="0" t="0"/>
          <a:stretch/>
        </p:blipFill>
        <p:spPr>
          <a:xfrm>
            <a:off x="-2" y="0"/>
            <a:ext cx="4795254" cy="5143500"/>
          </a:xfrm>
          <a:prstGeom prst="rect">
            <a:avLst/>
          </a:prstGeom>
          <a:noFill/>
          <a:ln>
            <a:noFill/>
          </a:ln>
        </p:spPr>
      </p:pic>
      <p:sp>
        <p:nvSpPr>
          <p:cNvPr id="64" name="Google Shape;64;p11"/>
          <p:cNvSpPr/>
          <p:nvPr/>
        </p:nvSpPr>
        <p:spPr>
          <a:xfrm>
            <a:off x="4829400" y="0"/>
            <a:ext cx="4314600" cy="5143500"/>
          </a:xfrm>
          <a:prstGeom prst="rect">
            <a:avLst/>
          </a:prstGeom>
          <a:gradFill>
            <a:gsLst>
              <a:gs pos="0">
                <a:srgbClr val="0A3799"/>
              </a:gs>
              <a:gs pos="100000">
                <a:srgbClr val="0A3799"/>
              </a:gs>
            </a:gsLst>
            <a:lin ang="0"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sp>
        <p:nvSpPr>
          <p:cNvPr id="65" name="Google Shape;65;p11"/>
          <p:cNvSpPr txBox="1"/>
          <p:nvPr>
            <p:ph type="title"/>
          </p:nvPr>
        </p:nvSpPr>
        <p:spPr>
          <a:xfrm>
            <a:off x="5028775" y="205750"/>
            <a:ext cx="39348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pic>
        <p:nvPicPr>
          <p:cNvPr id="66" name="Google Shape;66;p11"/>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cent Highlight 1">
  <p:cSld name="SECTION_HEADER_2_1">
    <p:bg>
      <p:bgPr>
        <a:blipFill>
          <a:blip r:embed="rId2">
            <a:alphaModFix/>
          </a:blip>
          <a:stretch>
            <a:fillRect/>
          </a:stretch>
        </a:blipFill>
      </p:bgPr>
    </p:bg>
    <p:spTree>
      <p:nvGrpSpPr>
        <p:cNvPr id="67" name="Shape 67"/>
        <p:cNvGrpSpPr/>
        <p:nvPr/>
      </p:nvGrpSpPr>
      <p:grpSpPr>
        <a:xfrm>
          <a:off x="0" y="0"/>
          <a:ext cx="0" cy="0"/>
          <a:chOff x="0" y="0"/>
          <a:chExt cx="0" cy="0"/>
        </a:xfrm>
      </p:grpSpPr>
      <p:sp>
        <p:nvSpPr>
          <p:cNvPr id="68" name="Google Shape;68;p12"/>
          <p:cNvSpPr/>
          <p:nvPr/>
        </p:nvSpPr>
        <p:spPr>
          <a:xfrm>
            <a:off x="-12" y="0"/>
            <a:ext cx="9144000" cy="5143500"/>
          </a:xfrm>
          <a:prstGeom prst="rect">
            <a:avLst/>
          </a:prstGeom>
          <a:solidFill>
            <a:srgbClr val="0A3799">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2"/>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0" name="Google Shape;70;p12"/>
          <p:cNvSpPr/>
          <p:nvPr/>
        </p:nvSpPr>
        <p:spPr>
          <a:xfrm>
            <a:off x="0" y="0"/>
            <a:ext cx="4314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pic>
        <p:nvPicPr>
          <p:cNvPr id="71" name="Google Shape;71;p12"/>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72" name="Google Shape;72;p12"/>
          <p:cNvSpPr txBox="1"/>
          <p:nvPr>
            <p:ph type="title"/>
          </p:nvPr>
        </p:nvSpPr>
        <p:spPr>
          <a:xfrm>
            <a:off x="199375" y="205750"/>
            <a:ext cx="3934800" cy="442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1">
  <p:cSld name="CUSTOM_1_1_1">
    <p:spTree>
      <p:nvGrpSpPr>
        <p:cNvPr id="73" name="Shape 73"/>
        <p:cNvGrpSpPr/>
        <p:nvPr/>
      </p:nvGrpSpPr>
      <p:grpSpPr>
        <a:xfrm>
          <a:off x="0" y="0"/>
          <a:ext cx="0" cy="0"/>
          <a:chOff x="0" y="0"/>
          <a:chExt cx="0" cy="0"/>
        </a:xfrm>
      </p:grpSpPr>
      <p:pic>
        <p:nvPicPr>
          <p:cNvPr id="74" name="Google Shape;74;p13"/>
          <p:cNvPicPr preferRelativeResize="0"/>
          <p:nvPr/>
        </p:nvPicPr>
        <p:blipFill rotWithShape="1">
          <a:blip r:embed="rId2">
            <a:alphaModFix/>
          </a:blip>
          <a:srcRect b="12321" l="7448" r="5738" t="13362"/>
          <a:stretch/>
        </p:blipFill>
        <p:spPr>
          <a:xfrm>
            <a:off x="0" y="0"/>
            <a:ext cx="5027024" cy="5143499"/>
          </a:xfrm>
          <a:prstGeom prst="rect">
            <a:avLst/>
          </a:prstGeom>
          <a:noFill/>
          <a:ln>
            <a:noFill/>
          </a:ln>
        </p:spPr>
      </p:pic>
      <p:sp>
        <p:nvSpPr>
          <p:cNvPr id="75" name="Google Shape;75;p13"/>
          <p:cNvSpPr txBox="1"/>
          <p:nvPr/>
        </p:nvSpPr>
        <p:spPr>
          <a:xfrm>
            <a:off x="0" y="0"/>
            <a:ext cx="5027100" cy="5143500"/>
          </a:xfrm>
          <a:prstGeom prst="rect">
            <a:avLst/>
          </a:prstGeom>
          <a:solidFill>
            <a:srgbClr val="0A6B7C">
              <a:alpha val="29411"/>
            </a:srgbClr>
          </a:solidFill>
          <a:ln>
            <a:noFill/>
          </a:ln>
        </p:spPr>
        <p:txBody>
          <a:bodyPr anchorCtr="0" anchor="ctr" bIns="45700" lIns="365750" spcFirstLastPara="1" rIns="365750"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3"/>
          <p:cNvSpPr/>
          <p:nvPr/>
        </p:nvSpPr>
        <p:spPr>
          <a:xfrm>
            <a:off x="5027100" y="0"/>
            <a:ext cx="41169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sp>
        <p:nvSpPr>
          <p:cNvPr id="77" name="Google Shape;77;p13"/>
          <p:cNvSpPr txBox="1"/>
          <p:nvPr>
            <p:ph type="title"/>
          </p:nvPr>
        </p:nvSpPr>
        <p:spPr>
          <a:xfrm>
            <a:off x="5094000" y="164250"/>
            <a:ext cx="3934800" cy="48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78" name="Google Shape;78;p13"/>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1 2">
  <p:cSld name="CUSTOM_3_1_2">
    <p:spTree>
      <p:nvGrpSpPr>
        <p:cNvPr id="79" name="Shape 79"/>
        <p:cNvGrpSpPr/>
        <p:nvPr/>
      </p:nvGrpSpPr>
      <p:grpSpPr>
        <a:xfrm>
          <a:off x="0" y="0"/>
          <a:ext cx="0" cy="0"/>
          <a:chOff x="0" y="0"/>
          <a:chExt cx="0" cy="0"/>
        </a:xfrm>
      </p:grpSpPr>
      <p:pic>
        <p:nvPicPr>
          <p:cNvPr id="80" name="Google Shape;80;p14"/>
          <p:cNvPicPr preferRelativeResize="0"/>
          <p:nvPr/>
        </p:nvPicPr>
        <p:blipFill rotWithShape="1">
          <a:blip r:embed="rId2">
            <a:alphaModFix amt="85000"/>
          </a:blip>
          <a:srcRect b="0" l="0" r="0" t="0"/>
          <a:stretch/>
        </p:blipFill>
        <p:spPr>
          <a:xfrm>
            <a:off x="-3" y="0"/>
            <a:ext cx="4303553" cy="5143501"/>
          </a:xfrm>
          <a:prstGeom prst="rect">
            <a:avLst/>
          </a:prstGeom>
          <a:noFill/>
          <a:ln>
            <a:noFill/>
          </a:ln>
        </p:spPr>
      </p:pic>
      <p:pic>
        <p:nvPicPr>
          <p:cNvPr id="81" name="Google Shape;81;p14"/>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82" name="Google Shape;82;p14"/>
          <p:cNvSpPr/>
          <p:nvPr/>
        </p:nvSpPr>
        <p:spPr>
          <a:xfrm>
            <a:off x="4303550" y="0"/>
            <a:ext cx="4840500" cy="5143500"/>
          </a:xfrm>
          <a:prstGeom prst="rect">
            <a:avLst/>
          </a:prstGeom>
          <a:solidFill>
            <a:srgbClr val="0A37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sp>
        <p:nvSpPr>
          <p:cNvPr id="83" name="Google Shape;83;p14"/>
          <p:cNvSpPr txBox="1"/>
          <p:nvPr>
            <p:ph type="title"/>
          </p:nvPr>
        </p:nvSpPr>
        <p:spPr>
          <a:xfrm>
            <a:off x="4527224" y="205750"/>
            <a:ext cx="44145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1 1">
  <p:cSld name="CUSTOM_2_1_1">
    <p:spTree>
      <p:nvGrpSpPr>
        <p:cNvPr id="84" name="Shape 84"/>
        <p:cNvGrpSpPr/>
        <p:nvPr/>
      </p:nvGrpSpPr>
      <p:grpSpPr>
        <a:xfrm>
          <a:off x="0" y="0"/>
          <a:ext cx="0" cy="0"/>
          <a:chOff x="0" y="0"/>
          <a:chExt cx="0" cy="0"/>
        </a:xfrm>
      </p:grpSpPr>
      <p:pic>
        <p:nvPicPr>
          <p:cNvPr id="85" name="Google Shape;85;p15"/>
          <p:cNvPicPr preferRelativeResize="0"/>
          <p:nvPr/>
        </p:nvPicPr>
        <p:blipFill rotWithShape="1">
          <a:blip r:embed="rId2">
            <a:alphaModFix amt="79000"/>
          </a:blip>
          <a:srcRect b="0" l="0" r="0" t="0"/>
          <a:stretch/>
        </p:blipFill>
        <p:spPr>
          <a:xfrm>
            <a:off x="0" y="0"/>
            <a:ext cx="4303550" cy="5143499"/>
          </a:xfrm>
          <a:prstGeom prst="rect">
            <a:avLst/>
          </a:prstGeom>
          <a:noFill/>
          <a:ln>
            <a:noFill/>
          </a:ln>
        </p:spPr>
      </p:pic>
      <p:sp>
        <p:nvSpPr>
          <p:cNvPr id="86" name="Google Shape;86;p15"/>
          <p:cNvSpPr txBox="1"/>
          <p:nvPr>
            <p:ph type="title"/>
          </p:nvPr>
        </p:nvSpPr>
        <p:spPr>
          <a:xfrm>
            <a:off x="4490200" y="174650"/>
            <a:ext cx="4538700" cy="480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87" name="Google Shape;87;p15"/>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5 1 1">
  <p:cSld name="CUSTOM_4_1_1">
    <p:spTree>
      <p:nvGrpSpPr>
        <p:cNvPr id="88" name="Shape 88"/>
        <p:cNvGrpSpPr/>
        <p:nvPr/>
      </p:nvGrpSpPr>
      <p:grpSpPr>
        <a:xfrm>
          <a:off x="0" y="0"/>
          <a:ext cx="0" cy="0"/>
          <a:chOff x="0" y="0"/>
          <a:chExt cx="0" cy="0"/>
        </a:xfrm>
      </p:grpSpPr>
      <p:pic>
        <p:nvPicPr>
          <p:cNvPr id="89" name="Google Shape;89;p16"/>
          <p:cNvPicPr preferRelativeResize="0"/>
          <p:nvPr/>
        </p:nvPicPr>
        <p:blipFill rotWithShape="1">
          <a:blip r:embed="rId2">
            <a:alphaModFix amt="61000"/>
          </a:blip>
          <a:srcRect b="8336" l="0" r="29532" t="17496"/>
          <a:stretch/>
        </p:blipFill>
        <p:spPr>
          <a:xfrm>
            <a:off x="5070375" y="0"/>
            <a:ext cx="4073625" cy="5143501"/>
          </a:xfrm>
          <a:prstGeom prst="rect">
            <a:avLst/>
          </a:prstGeom>
          <a:noFill/>
          <a:ln>
            <a:noFill/>
          </a:ln>
        </p:spPr>
      </p:pic>
      <p:sp>
        <p:nvSpPr>
          <p:cNvPr id="90" name="Google Shape;90;p16"/>
          <p:cNvSpPr txBox="1"/>
          <p:nvPr>
            <p:ph type="title"/>
          </p:nvPr>
        </p:nvSpPr>
        <p:spPr>
          <a:xfrm>
            <a:off x="52725" y="113875"/>
            <a:ext cx="4634100" cy="454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91" name="Google Shape;91;p16"/>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pic>
        <p:nvPicPr>
          <p:cNvPr id="92" name="Google Shape;92;p16"/>
          <p:cNvPicPr preferRelativeResize="0"/>
          <p:nvPr/>
        </p:nvPicPr>
        <p:blipFill rotWithShape="1">
          <a:blip r:embed="rId4">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cent Highlight 1 1">
  <p:cSld name="SECTION_HEADER_2_1_1">
    <p:bg>
      <p:bgPr>
        <a:blipFill>
          <a:blip r:embed="rId2">
            <a:alphaModFix/>
          </a:blip>
          <a:stretch>
            <a:fillRect/>
          </a:stretch>
        </a:blipFill>
      </p:bgPr>
    </p:bg>
    <p:spTree>
      <p:nvGrpSpPr>
        <p:cNvPr id="95" name="Shape 95"/>
        <p:cNvGrpSpPr/>
        <p:nvPr/>
      </p:nvGrpSpPr>
      <p:grpSpPr>
        <a:xfrm>
          <a:off x="0" y="0"/>
          <a:ext cx="0" cy="0"/>
          <a:chOff x="0" y="0"/>
          <a:chExt cx="0" cy="0"/>
        </a:xfrm>
      </p:grpSpPr>
      <p:sp>
        <p:nvSpPr>
          <p:cNvPr id="96" name="Google Shape;96;p18"/>
          <p:cNvSpPr/>
          <p:nvPr/>
        </p:nvSpPr>
        <p:spPr>
          <a:xfrm>
            <a:off x="-12" y="0"/>
            <a:ext cx="9144000" cy="5143500"/>
          </a:xfrm>
          <a:prstGeom prst="rect">
            <a:avLst/>
          </a:prstGeom>
          <a:solidFill>
            <a:srgbClr val="0A3799">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8"/>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18"/>
          <p:cNvSpPr/>
          <p:nvPr/>
        </p:nvSpPr>
        <p:spPr>
          <a:xfrm>
            <a:off x="0" y="0"/>
            <a:ext cx="4314600" cy="51435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pic>
        <p:nvPicPr>
          <p:cNvPr id="99" name="Google Shape;99;p18"/>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00" name="Google Shape;100;p18"/>
          <p:cNvSpPr txBox="1"/>
          <p:nvPr>
            <p:ph type="title"/>
          </p:nvPr>
        </p:nvSpPr>
        <p:spPr>
          <a:xfrm>
            <a:off x="199375" y="205750"/>
            <a:ext cx="39348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cent Highlight 1 1 1">
  <p:cSld name="SECTION_HEADER_2_1_1_1">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19"/>
          <p:cNvSpPr/>
          <p:nvPr/>
        </p:nvSpPr>
        <p:spPr>
          <a:xfrm>
            <a:off x="-12" y="0"/>
            <a:ext cx="9144000" cy="5143500"/>
          </a:xfrm>
          <a:prstGeom prst="rect">
            <a:avLst/>
          </a:prstGeom>
          <a:solidFill>
            <a:srgbClr val="0A3799">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19"/>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04" name="Google Shape;104;p19"/>
          <p:cNvSpPr/>
          <p:nvPr/>
        </p:nvSpPr>
        <p:spPr>
          <a:xfrm>
            <a:off x="0" y="0"/>
            <a:ext cx="4314600" cy="51435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pic>
        <p:nvPicPr>
          <p:cNvPr id="105" name="Google Shape;105;p19"/>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06" name="Google Shape;106;p19"/>
          <p:cNvSpPr txBox="1"/>
          <p:nvPr>
            <p:ph type="title"/>
          </p:nvPr>
        </p:nvSpPr>
        <p:spPr>
          <a:xfrm>
            <a:off x="4697975" y="186450"/>
            <a:ext cx="43146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sp>
        <p:nvSpPr>
          <p:cNvPr id="107" name="Google Shape;107;p19"/>
          <p:cNvSpPr txBox="1"/>
          <p:nvPr>
            <p:ph idx="1" type="body"/>
          </p:nvPr>
        </p:nvSpPr>
        <p:spPr>
          <a:xfrm>
            <a:off x="93325" y="300725"/>
            <a:ext cx="4096200" cy="42681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indent="-317500" lvl="1" marL="9144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indent="-317500" lvl="2" marL="13716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indent="-317500" lvl="3" marL="18288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indent="-317500" lvl="4" marL="22860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indent="-317500" lvl="5" marL="27432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indent="-317500" lvl="6" marL="32004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indent="-317500" lvl="7" marL="36576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indent="-317500" lvl="8" marL="41148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cent Highlight 1 1 1 1">
  <p:cSld name="SECTION_HEADER_2_1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0"/>
          <p:cNvSpPr/>
          <p:nvPr/>
        </p:nvSpPr>
        <p:spPr>
          <a:xfrm>
            <a:off x="-12" y="0"/>
            <a:ext cx="9144000" cy="5143500"/>
          </a:xfrm>
          <a:prstGeom prst="rect">
            <a:avLst/>
          </a:prstGeom>
          <a:solidFill>
            <a:srgbClr val="0A3799">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0"/>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11" name="Google Shape;111;p20"/>
          <p:cNvSpPr/>
          <p:nvPr/>
        </p:nvSpPr>
        <p:spPr>
          <a:xfrm>
            <a:off x="0" y="0"/>
            <a:ext cx="4314600" cy="51435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pic>
        <p:nvPicPr>
          <p:cNvPr id="112" name="Google Shape;112;p20"/>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13" name="Google Shape;113;p20"/>
          <p:cNvSpPr txBox="1"/>
          <p:nvPr>
            <p:ph type="title"/>
          </p:nvPr>
        </p:nvSpPr>
        <p:spPr>
          <a:xfrm>
            <a:off x="72975" y="51650"/>
            <a:ext cx="39507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sp>
        <p:nvSpPr>
          <p:cNvPr id="114" name="Google Shape;114;p20"/>
          <p:cNvSpPr txBox="1"/>
          <p:nvPr>
            <p:ph idx="1" type="body"/>
          </p:nvPr>
        </p:nvSpPr>
        <p:spPr>
          <a:xfrm>
            <a:off x="4443875" y="51650"/>
            <a:ext cx="4505400" cy="42681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indent="-317500" lvl="1" marL="9144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indent="-317500" lvl="2" marL="13716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indent="-317500" lvl="3" marL="18288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indent="-317500" lvl="4" marL="22860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indent="-317500" lvl="5" marL="27432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indent="-317500" lvl="6" marL="32004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indent="-317500" lvl="7" marL="36576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indent="-317500" lvl="8" marL="41148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ark 1">
  <p:cSld name="SECTION_HEADER_3">
    <p:bg>
      <p:bgPr>
        <a:gradFill>
          <a:gsLst>
            <a:gs pos="0">
              <a:srgbClr val="0A3799"/>
            </a:gs>
            <a:gs pos="100000">
              <a:srgbClr val="0A6B7C"/>
            </a:gs>
          </a:gsLst>
          <a:lin ang="0" scaled="0"/>
        </a:gra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59800" y="900125"/>
            <a:ext cx="8624400" cy="2640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p:txBody>
      </p:sp>
      <p:pic>
        <p:nvPicPr>
          <p:cNvPr id="16" name="Google Shape;16;p3"/>
          <p:cNvPicPr preferRelativeResize="0"/>
          <p:nvPr/>
        </p:nvPicPr>
        <p:blipFill rotWithShape="1">
          <a:blip r:embed="rId2">
            <a:alphaModFix/>
          </a:blip>
          <a:srcRect b="0" l="0" r="0" t="0"/>
          <a:stretch/>
        </p:blipFill>
        <p:spPr>
          <a:xfrm>
            <a:off x="3841675" y="4268271"/>
            <a:ext cx="1460651" cy="232425"/>
          </a:xfrm>
          <a:prstGeom prst="rect">
            <a:avLst/>
          </a:prstGeom>
          <a:noFill/>
          <a:ln>
            <a:noFill/>
          </a:ln>
        </p:spPr>
      </p:pic>
      <p:sp>
        <p:nvSpPr>
          <p:cNvPr id="17" name="Google Shape;17;p3"/>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18" name="Google Shape;18;p3"/>
          <p:cNvCxnSpPr/>
          <p:nvPr/>
        </p:nvCxnSpPr>
        <p:spPr>
          <a:xfrm flipH="1" rot="10800000">
            <a:off x="2553150" y="4079450"/>
            <a:ext cx="4037700" cy="8700"/>
          </a:xfrm>
          <a:prstGeom prst="straightConnector1">
            <a:avLst/>
          </a:prstGeom>
          <a:noFill/>
          <a:ln cap="flat" cmpd="sng" w="9525">
            <a:solidFill>
              <a:srgbClr val="FFC72C"/>
            </a:solidFill>
            <a:prstDash val="solid"/>
            <a:round/>
            <a:headEnd len="sm" w="sm" type="none"/>
            <a:tailEnd len="sm" w="sm"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2_2">
    <p:spTree>
      <p:nvGrpSpPr>
        <p:cNvPr id="115" name="Shape 115"/>
        <p:cNvGrpSpPr/>
        <p:nvPr/>
      </p:nvGrpSpPr>
      <p:grpSpPr>
        <a:xfrm>
          <a:off x="0" y="0"/>
          <a:ext cx="0" cy="0"/>
          <a:chOff x="0" y="0"/>
          <a:chExt cx="0" cy="0"/>
        </a:xfrm>
      </p:grpSpPr>
      <p:sp>
        <p:nvSpPr>
          <p:cNvPr id="116" name="Google Shape;116;p21"/>
          <p:cNvSpPr txBox="1"/>
          <p:nvPr>
            <p:ph type="title"/>
          </p:nvPr>
        </p:nvSpPr>
        <p:spPr>
          <a:xfrm>
            <a:off x="4420325" y="216425"/>
            <a:ext cx="44121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a:latin typeface="Open Sans"/>
                <a:ea typeface="Open Sans"/>
                <a:cs typeface="Open Sans"/>
                <a:sym typeface="Open Sans"/>
              </a:defRPr>
            </a:lvl1pPr>
            <a:lvl2pPr lvl="1" algn="l">
              <a:lnSpc>
                <a:spcPct val="100000"/>
              </a:lnSpc>
              <a:spcBef>
                <a:spcPts val="0"/>
              </a:spcBef>
              <a:spcAft>
                <a:spcPts val="0"/>
              </a:spcAft>
              <a:buSzPts val="2400"/>
              <a:buNone/>
              <a:defRPr>
                <a:latin typeface="Open Sans"/>
                <a:ea typeface="Open Sans"/>
                <a:cs typeface="Open Sans"/>
                <a:sym typeface="Open Sans"/>
              </a:defRPr>
            </a:lvl2pPr>
            <a:lvl3pPr lvl="2" algn="l">
              <a:lnSpc>
                <a:spcPct val="100000"/>
              </a:lnSpc>
              <a:spcBef>
                <a:spcPts val="0"/>
              </a:spcBef>
              <a:spcAft>
                <a:spcPts val="0"/>
              </a:spcAft>
              <a:buSzPts val="2400"/>
              <a:buNone/>
              <a:defRPr>
                <a:latin typeface="Open Sans"/>
                <a:ea typeface="Open Sans"/>
                <a:cs typeface="Open Sans"/>
                <a:sym typeface="Open Sans"/>
              </a:defRPr>
            </a:lvl3pPr>
            <a:lvl4pPr lvl="3" algn="l">
              <a:lnSpc>
                <a:spcPct val="100000"/>
              </a:lnSpc>
              <a:spcBef>
                <a:spcPts val="0"/>
              </a:spcBef>
              <a:spcAft>
                <a:spcPts val="0"/>
              </a:spcAft>
              <a:buSzPts val="2400"/>
              <a:buNone/>
              <a:defRPr>
                <a:latin typeface="Open Sans"/>
                <a:ea typeface="Open Sans"/>
                <a:cs typeface="Open Sans"/>
                <a:sym typeface="Open Sans"/>
              </a:defRPr>
            </a:lvl4pPr>
            <a:lvl5pPr lvl="4" algn="l">
              <a:lnSpc>
                <a:spcPct val="100000"/>
              </a:lnSpc>
              <a:spcBef>
                <a:spcPts val="0"/>
              </a:spcBef>
              <a:spcAft>
                <a:spcPts val="0"/>
              </a:spcAft>
              <a:buSzPts val="2400"/>
              <a:buNone/>
              <a:defRPr>
                <a:latin typeface="Open Sans"/>
                <a:ea typeface="Open Sans"/>
                <a:cs typeface="Open Sans"/>
                <a:sym typeface="Open Sans"/>
              </a:defRPr>
            </a:lvl5pPr>
            <a:lvl6pPr lvl="5" algn="l">
              <a:lnSpc>
                <a:spcPct val="100000"/>
              </a:lnSpc>
              <a:spcBef>
                <a:spcPts val="0"/>
              </a:spcBef>
              <a:spcAft>
                <a:spcPts val="0"/>
              </a:spcAft>
              <a:buSzPts val="2400"/>
              <a:buNone/>
              <a:defRPr>
                <a:latin typeface="Open Sans"/>
                <a:ea typeface="Open Sans"/>
                <a:cs typeface="Open Sans"/>
                <a:sym typeface="Open Sans"/>
              </a:defRPr>
            </a:lvl6pPr>
            <a:lvl7pPr lvl="6" algn="l">
              <a:lnSpc>
                <a:spcPct val="100000"/>
              </a:lnSpc>
              <a:spcBef>
                <a:spcPts val="0"/>
              </a:spcBef>
              <a:spcAft>
                <a:spcPts val="0"/>
              </a:spcAft>
              <a:buSzPts val="2400"/>
              <a:buNone/>
              <a:defRPr>
                <a:latin typeface="Open Sans"/>
                <a:ea typeface="Open Sans"/>
                <a:cs typeface="Open Sans"/>
                <a:sym typeface="Open Sans"/>
              </a:defRPr>
            </a:lvl7pPr>
            <a:lvl8pPr lvl="7" algn="l">
              <a:lnSpc>
                <a:spcPct val="100000"/>
              </a:lnSpc>
              <a:spcBef>
                <a:spcPts val="0"/>
              </a:spcBef>
              <a:spcAft>
                <a:spcPts val="0"/>
              </a:spcAft>
              <a:buSzPts val="2400"/>
              <a:buNone/>
              <a:defRPr>
                <a:latin typeface="Open Sans"/>
                <a:ea typeface="Open Sans"/>
                <a:cs typeface="Open Sans"/>
                <a:sym typeface="Open Sans"/>
              </a:defRPr>
            </a:lvl8pPr>
            <a:lvl9pPr lvl="8" algn="l">
              <a:lnSpc>
                <a:spcPct val="100000"/>
              </a:lnSpc>
              <a:spcBef>
                <a:spcPts val="0"/>
              </a:spcBef>
              <a:spcAft>
                <a:spcPts val="0"/>
              </a:spcAft>
              <a:buSzPts val="2400"/>
              <a:buNone/>
              <a:defRPr>
                <a:latin typeface="Open Sans"/>
                <a:ea typeface="Open Sans"/>
                <a:cs typeface="Open Sans"/>
                <a:sym typeface="Open Sans"/>
              </a:defRPr>
            </a:lvl9pPr>
          </a:lstStyle>
          <a:p/>
        </p:txBody>
      </p:sp>
      <p:sp>
        <p:nvSpPr>
          <p:cNvPr id="117" name="Google Shape;117;p21"/>
          <p:cNvSpPr/>
          <p:nvPr/>
        </p:nvSpPr>
        <p:spPr>
          <a:xfrm>
            <a:off x="0" y="0"/>
            <a:ext cx="4314600" cy="51435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sp>
        <p:nvSpPr>
          <p:cNvPr id="118" name="Google Shape;118;p21"/>
          <p:cNvSpPr txBox="1"/>
          <p:nvPr>
            <p:ph idx="2" type="title"/>
          </p:nvPr>
        </p:nvSpPr>
        <p:spPr>
          <a:xfrm>
            <a:off x="199375" y="216425"/>
            <a:ext cx="3934800" cy="475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Font typeface="Open Sans"/>
              <a:buNone/>
              <a:defRPr sz="3600">
                <a:solidFill>
                  <a:srgbClr val="FFFFFF"/>
                </a:solidFill>
                <a:latin typeface="Open Sans"/>
                <a:ea typeface="Open Sans"/>
                <a:cs typeface="Open Sans"/>
                <a:sym typeface="Open Sans"/>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pic>
        <p:nvPicPr>
          <p:cNvPr id="119" name="Google Shape;119;p21"/>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
        <p:nvSpPr>
          <p:cNvPr id="120" name="Google Shape;120;p21"/>
          <p:cNvSpPr txBox="1"/>
          <p:nvPr>
            <p:ph idx="1" type="body"/>
          </p:nvPr>
        </p:nvSpPr>
        <p:spPr>
          <a:xfrm>
            <a:off x="4420325" y="1559825"/>
            <a:ext cx="44121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121" name="Shape 121"/>
        <p:cNvGrpSpPr/>
        <p:nvPr/>
      </p:nvGrpSpPr>
      <p:grpSpPr>
        <a:xfrm>
          <a:off x="0" y="0"/>
          <a:ext cx="0" cy="0"/>
          <a:chOff x="0" y="0"/>
          <a:chExt cx="0" cy="0"/>
        </a:xfrm>
      </p:grpSpPr>
      <p:pic>
        <p:nvPicPr>
          <p:cNvPr id="122" name="Google Shape;122;p22"/>
          <p:cNvPicPr preferRelativeResize="0"/>
          <p:nvPr/>
        </p:nvPicPr>
        <p:blipFill rotWithShape="1">
          <a:blip r:embed="rId2">
            <a:alphaModFix amt="88000"/>
          </a:blip>
          <a:srcRect b="0" l="47512" r="0" t="0"/>
          <a:stretch/>
        </p:blipFill>
        <p:spPr>
          <a:xfrm>
            <a:off x="4348748" y="0"/>
            <a:ext cx="4795254" cy="5143500"/>
          </a:xfrm>
          <a:prstGeom prst="rect">
            <a:avLst/>
          </a:prstGeom>
          <a:noFill/>
          <a:ln>
            <a:noFill/>
          </a:ln>
        </p:spPr>
      </p:pic>
      <p:sp>
        <p:nvSpPr>
          <p:cNvPr id="123" name="Google Shape;123;p22"/>
          <p:cNvSpPr/>
          <p:nvPr/>
        </p:nvSpPr>
        <p:spPr>
          <a:xfrm>
            <a:off x="0" y="0"/>
            <a:ext cx="4314600" cy="5143500"/>
          </a:xfrm>
          <a:prstGeom prst="rect">
            <a:avLst/>
          </a:prstGeom>
          <a:gradFill>
            <a:gsLst>
              <a:gs pos="0">
                <a:srgbClr val="0A3799"/>
              </a:gs>
              <a:gs pos="100000">
                <a:srgbClr val="0A3799"/>
              </a:gs>
            </a:gsLst>
            <a:lin ang="0"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sp>
        <p:nvSpPr>
          <p:cNvPr id="124" name="Google Shape;124;p22"/>
          <p:cNvSpPr txBox="1"/>
          <p:nvPr>
            <p:ph type="title"/>
          </p:nvPr>
        </p:nvSpPr>
        <p:spPr>
          <a:xfrm>
            <a:off x="199375" y="205750"/>
            <a:ext cx="39348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pic>
        <p:nvPicPr>
          <p:cNvPr id="125" name="Google Shape;125;p22"/>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2">
  <p:cSld name="CUSTOM_2">
    <p:spTree>
      <p:nvGrpSpPr>
        <p:cNvPr id="126" name="Shape 126"/>
        <p:cNvGrpSpPr/>
        <p:nvPr/>
      </p:nvGrpSpPr>
      <p:grpSpPr>
        <a:xfrm>
          <a:off x="0" y="0"/>
          <a:ext cx="0" cy="0"/>
          <a:chOff x="0" y="0"/>
          <a:chExt cx="0" cy="0"/>
        </a:xfrm>
      </p:grpSpPr>
      <p:pic>
        <p:nvPicPr>
          <p:cNvPr id="127" name="Google Shape;127;p23"/>
          <p:cNvPicPr preferRelativeResize="0"/>
          <p:nvPr/>
        </p:nvPicPr>
        <p:blipFill rotWithShape="1">
          <a:blip r:embed="rId2">
            <a:alphaModFix amt="88000"/>
          </a:blip>
          <a:srcRect b="0" l="47512" r="0" t="0"/>
          <a:stretch/>
        </p:blipFill>
        <p:spPr>
          <a:xfrm>
            <a:off x="4348748" y="0"/>
            <a:ext cx="4795254" cy="5143500"/>
          </a:xfrm>
          <a:prstGeom prst="rect">
            <a:avLst/>
          </a:prstGeom>
          <a:noFill/>
          <a:ln>
            <a:noFill/>
          </a:ln>
        </p:spPr>
      </p:pic>
      <p:sp>
        <p:nvSpPr>
          <p:cNvPr id="128" name="Google Shape;128;p23"/>
          <p:cNvSpPr/>
          <p:nvPr/>
        </p:nvSpPr>
        <p:spPr>
          <a:xfrm>
            <a:off x="0" y="0"/>
            <a:ext cx="4314600" cy="5143500"/>
          </a:xfrm>
          <a:prstGeom prst="rect">
            <a:avLst/>
          </a:prstGeom>
          <a:gradFill>
            <a:gsLst>
              <a:gs pos="0">
                <a:srgbClr val="0A3799"/>
              </a:gs>
              <a:gs pos="100000">
                <a:srgbClr val="0A3799"/>
              </a:gs>
            </a:gsLst>
            <a:lin ang="0" scaled="0"/>
          </a:gra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sp>
        <p:nvSpPr>
          <p:cNvPr id="129" name="Google Shape;129;p23"/>
          <p:cNvSpPr txBox="1"/>
          <p:nvPr>
            <p:ph type="title"/>
          </p:nvPr>
        </p:nvSpPr>
        <p:spPr>
          <a:xfrm>
            <a:off x="4440700" y="112425"/>
            <a:ext cx="44568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pic>
        <p:nvPicPr>
          <p:cNvPr id="130" name="Google Shape;130;p23"/>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31" name="Google Shape;131;p23"/>
          <p:cNvSpPr txBox="1"/>
          <p:nvPr>
            <p:ph idx="1" type="body"/>
          </p:nvPr>
        </p:nvSpPr>
        <p:spPr>
          <a:xfrm>
            <a:off x="93325" y="300725"/>
            <a:ext cx="4096200" cy="42681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indent="-317500" lvl="1" marL="9144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indent="-317500" lvl="2" marL="13716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indent="-317500" lvl="3" marL="18288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indent="-317500" lvl="4" marL="22860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indent="-317500" lvl="5" marL="27432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indent="-317500" lvl="6" marL="32004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indent="-317500" lvl="7" marL="36576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indent="-317500" lvl="8" marL="41148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1">
  <p:cSld name="CUSTOM_1">
    <p:spTree>
      <p:nvGrpSpPr>
        <p:cNvPr id="132" name="Shape 132"/>
        <p:cNvGrpSpPr/>
        <p:nvPr/>
      </p:nvGrpSpPr>
      <p:grpSpPr>
        <a:xfrm>
          <a:off x="0" y="0"/>
          <a:ext cx="0" cy="0"/>
          <a:chOff x="0" y="0"/>
          <a:chExt cx="0" cy="0"/>
        </a:xfrm>
      </p:grpSpPr>
      <p:pic>
        <p:nvPicPr>
          <p:cNvPr id="133" name="Google Shape;133;p24"/>
          <p:cNvPicPr preferRelativeResize="0"/>
          <p:nvPr/>
        </p:nvPicPr>
        <p:blipFill rotWithShape="1">
          <a:blip r:embed="rId2">
            <a:alphaModFix amt="88000"/>
          </a:blip>
          <a:srcRect b="0" l="47512" r="0" t="0"/>
          <a:stretch/>
        </p:blipFill>
        <p:spPr>
          <a:xfrm>
            <a:off x="4348748" y="0"/>
            <a:ext cx="4795254" cy="5143500"/>
          </a:xfrm>
          <a:prstGeom prst="rect">
            <a:avLst/>
          </a:prstGeom>
          <a:noFill/>
          <a:ln>
            <a:noFill/>
          </a:ln>
        </p:spPr>
      </p:pic>
      <p:sp>
        <p:nvSpPr>
          <p:cNvPr id="134" name="Google Shape;134;p24"/>
          <p:cNvSpPr/>
          <p:nvPr/>
        </p:nvSpPr>
        <p:spPr>
          <a:xfrm>
            <a:off x="0" y="0"/>
            <a:ext cx="4314600" cy="5143500"/>
          </a:xfrm>
          <a:prstGeom prst="rect">
            <a:avLst/>
          </a:prstGeom>
          <a:solidFill>
            <a:srgbClr val="0A37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sp>
        <p:nvSpPr>
          <p:cNvPr id="135" name="Google Shape;135;p24"/>
          <p:cNvSpPr txBox="1"/>
          <p:nvPr>
            <p:ph type="title"/>
          </p:nvPr>
        </p:nvSpPr>
        <p:spPr>
          <a:xfrm>
            <a:off x="199375" y="205750"/>
            <a:ext cx="39348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pic>
        <p:nvPicPr>
          <p:cNvPr id="136" name="Google Shape;136;p24"/>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1 2">
  <p:cSld name="CUSTOM_1_2">
    <p:spTree>
      <p:nvGrpSpPr>
        <p:cNvPr id="137" name="Shape 137"/>
        <p:cNvGrpSpPr/>
        <p:nvPr/>
      </p:nvGrpSpPr>
      <p:grpSpPr>
        <a:xfrm>
          <a:off x="0" y="0"/>
          <a:ext cx="0" cy="0"/>
          <a:chOff x="0" y="0"/>
          <a:chExt cx="0" cy="0"/>
        </a:xfrm>
      </p:grpSpPr>
      <p:pic>
        <p:nvPicPr>
          <p:cNvPr id="138" name="Google Shape;138;p25"/>
          <p:cNvPicPr preferRelativeResize="0"/>
          <p:nvPr/>
        </p:nvPicPr>
        <p:blipFill rotWithShape="1">
          <a:blip r:embed="rId2">
            <a:alphaModFix amt="88000"/>
          </a:blip>
          <a:srcRect b="0" l="47512" r="0" t="0"/>
          <a:stretch/>
        </p:blipFill>
        <p:spPr>
          <a:xfrm>
            <a:off x="4348748" y="0"/>
            <a:ext cx="4795254" cy="5143500"/>
          </a:xfrm>
          <a:prstGeom prst="rect">
            <a:avLst/>
          </a:prstGeom>
          <a:noFill/>
          <a:ln>
            <a:noFill/>
          </a:ln>
        </p:spPr>
      </p:pic>
      <p:sp>
        <p:nvSpPr>
          <p:cNvPr id="139" name="Google Shape;139;p25"/>
          <p:cNvSpPr/>
          <p:nvPr/>
        </p:nvSpPr>
        <p:spPr>
          <a:xfrm>
            <a:off x="0" y="0"/>
            <a:ext cx="4314600" cy="5143500"/>
          </a:xfrm>
          <a:prstGeom prst="rect">
            <a:avLst/>
          </a:prstGeom>
          <a:solidFill>
            <a:srgbClr val="0A37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sp>
        <p:nvSpPr>
          <p:cNvPr id="140" name="Google Shape;140;p25"/>
          <p:cNvSpPr txBox="1"/>
          <p:nvPr>
            <p:ph type="title"/>
          </p:nvPr>
        </p:nvSpPr>
        <p:spPr>
          <a:xfrm>
            <a:off x="4672725" y="186450"/>
            <a:ext cx="43146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pic>
        <p:nvPicPr>
          <p:cNvPr id="141" name="Google Shape;141;p25"/>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42" name="Google Shape;142;p25"/>
          <p:cNvSpPr txBox="1"/>
          <p:nvPr>
            <p:ph idx="1" type="body"/>
          </p:nvPr>
        </p:nvSpPr>
        <p:spPr>
          <a:xfrm>
            <a:off x="93325" y="300725"/>
            <a:ext cx="4096200" cy="42681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indent="-317500" lvl="1" marL="9144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indent="-317500" lvl="2" marL="13716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indent="-317500" lvl="3" marL="18288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indent="-317500" lvl="4" marL="22860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indent="-317500" lvl="5" marL="27432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indent="-317500" lvl="6" marL="32004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indent="-317500" lvl="7" marL="36576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indent="-317500" lvl="8" marL="41148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p:cSld name="CUSTOM_1_1">
    <p:spTree>
      <p:nvGrpSpPr>
        <p:cNvPr id="143" name="Shape 143"/>
        <p:cNvGrpSpPr/>
        <p:nvPr/>
      </p:nvGrpSpPr>
      <p:grpSpPr>
        <a:xfrm>
          <a:off x="0" y="0"/>
          <a:ext cx="0" cy="0"/>
          <a:chOff x="0" y="0"/>
          <a:chExt cx="0" cy="0"/>
        </a:xfrm>
      </p:grpSpPr>
      <p:pic>
        <p:nvPicPr>
          <p:cNvPr id="144" name="Google Shape;144;p26"/>
          <p:cNvPicPr preferRelativeResize="0"/>
          <p:nvPr/>
        </p:nvPicPr>
        <p:blipFill rotWithShape="1">
          <a:blip r:embed="rId2">
            <a:alphaModFix/>
          </a:blip>
          <a:srcRect b="12321" l="7448" r="5738" t="13362"/>
          <a:stretch/>
        </p:blipFill>
        <p:spPr>
          <a:xfrm>
            <a:off x="4116975" y="0"/>
            <a:ext cx="5027024" cy="5143499"/>
          </a:xfrm>
          <a:prstGeom prst="rect">
            <a:avLst/>
          </a:prstGeom>
          <a:noFill/>
          <a:ln>
            <a:noFill/>
          </a:ln>
        </p:spPr>
      </p:pic>
      <p:sp>
        <p:nvSpPr>
          <p:cNvPr id="145" name="Google Shape;145;p26"/>
          <p:cNvSpPr txBox="1"/>
          <p:nvPr/>
        </p:nvSpPr>
        <p:spPr>
          <a:xfrm>
            <a:off x="4116975" y="0"/>
            <a:ext cx="5027100" cy="5143500"/>
          </a:xfrm>
          <a:prstGeom prst="rect">
            <a:avLst/>
          </a:prstGeom>
          <a:solidFill>
            <a:srgbClr val="0A6B7C">
              <a:alpha val="29411"/>
            </a:srgbClr>
          </a:solidFill>
          <a:ln>
            <a:noFill/>
          </a:ln>
        </p:spPr>
        <p:txBody>
          <a:bodyPr anchorCtr="0" anchor="ctr" bIns="45700" lIns="365750" spcFirstLastPara="1" rIns="365750"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6"/>
          <p:cNvSpPr txBox="1"/>
          <p:nvPr>
            <p:ph type="title"/>
          </p:nvPr>
        </p:nvSpPr>
        <p:spPr>
          <a:xfrm>
            <a:off x="199375" y="205750"/>
            <a:ext cx="3934800" cy="442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47" name="Google Shape;147;p26"/>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1 1">
  <p:cSld name="CUSTOM_1_1_1_1">
    <p:spTree>
      <p:nvGrpSpPr>
        <p:cNvPr id="148" name="Shape 148"/>
        <p:cNvGrpSpPr/>
        <p:nvPr/>
      </p:nvGrpSpPr>
      <p:grpSpPr>
        <a:xfrm>
          <a:off x="0" y="0"/>
          <a:ext cx="0" cy="0"/>
          <a:chOff x="0" y="0"/>
          <a:chExt cx="0" cy="0"/>
        </a:xfrm>
      </p:grpSpPr>
      <p:pic>
        <p:nvPicPr>
          <p:cNvPr id="149" name="Google Shape;149;p27"/>
          <p:cNvPicPr preferRelativeResize="0"/>
          <p:nvPr/>
        </p:nvPicPr>
        <p:blipFill rotWithShape="1">
          <a:blip r:embed="rId2">
            <a:alphaModFix/>
          </a:blip>
          <a:srcRect b="12321" l="7448" r="5738" t="13362"/>
          <a:stretch/>
        </p:blipFill>
        <p:spPr>
          <a:xfrm>
            <a:off x="0" y="0"/>
            <a:ext cx="5027024" cy="5143499"/>
          </a:xfrm>
          <a:prstGeom prst="rect">
            <a:avLst/>
          </a:prstGeom>
          <a:noFill/>
          <a:ln>
            <a:noFill/>
          </a:ln>
        </p:spPr>
      </p:pic>
      <p:sp>
        <p:nvSpPr>
          <p:cNvPr id="150" name="Google Shape;150;p27"/>
          <p:cNvSpPr txBox="1"/>
          <p:nvPr/>
        </p:nvSpPr>
        <p:spPr>
          <a:xfrm>
            <a:off x="0" y="0"/>
            <a:ext cx="5027100" cy="5143500"/>
          </a:xfrm>
          <a:prstGeom prst="rect">
            <a:avLst/>
          </a:prstGeom>
          <a:solidFill>
            <a:srgbClr val="0A6B7C">
              <a:alpha val="29411"/>
            </a:srgbClr>
          </a:solidFill>
          <a:ln>
            <a:noFill/>
          </a:ln>
        </p:spPr>
        <p:txBody>
          <a:bodyPr anchorCtr="0" anchor="ctr" bIns="45700" lIns="365750" spcFirstLastPara="1" rIns="365750"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7"/>
          <p:cNvSpPr txBox="1"/>
          <p:nvPr>
            <p:ph type="title"/>
          </p:nvPr>
        </p:nvSpPr>
        <p:spPr>
          <a:xfrm>
            <a:off x="5094000" y="164250"/>
            <a:ext cx="3934800" cy="48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52" name="Google Shape;152;p27"/>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1 1 1">
  <p:cSld name="CUSTOM_1_1_1_1_1">
    <p:spTree>
      <p:nvGrpSpPr>
        <p:cNvPr id="153" name="Shape 153"/>
        <p:cNvGrpSpPr/>
        <p:nvPr/>
      </p:nvGrpSpPr>
      <p:grpSpPr>
        <a:xfrm>
          <a:off x="0" y="0"/>
          <a:ext cx="0" cy="0"/>
          <a:chOff x="0" y="0"/>
          <a:chExt cx="0" cy="0"/>
        </a:xfrm>
      </p:grpSpPr>
      <p:pic>
        <p:nvPicPr>
          <p:cNvPr id="154" name="Google Shape;154;p28"/>
          <p:cNvPicPr preferRelativeResize="0"/>
          <p:nvPr/>
        </p:nvPicPr>
        <p:blipFill rotWithShape="1">
          <a:blip r:embed="rId2">
            <a:alphaModFix/>
          </a:blip>
          <a:srcRect b="12321" l="7448" r="5738" t="13362"/>
          <a:stretch/>
        </p:blipFill>
        <p:spPr>
          <a:xfrm>
            <a:off x="0" y="0"/>
            <a:ext cx="5027024" cy="5143499"/>
          </a:xfrm>
          <a:prstGeom prst="rect">
            <a:avLst/>
          </a:prstGeom>
          <a:noFill/>
          <a:ln>
            <a:noFill/>
          </a:ln>
        </p:spPr>
      </p:pic>
      <p:sp>
        <p:nvSpPr>
          <p:cNvPr id="155" name="Google Shape;155;p28"/>
          <p:cNvSpPr txBox="1"/>
          <p:nvPr/>
        </p:nvSpPr>
        <p:spPr>
          <a:xfrm>
            <a:off x="0" y="0"/>
            <a:ext cx="5027100" cy="5143500"/>
          </a:xfrm>
          <a:prstGeom prst="rect">
            <a:avLst/>
          </a:prstGeom>
          <a:solidFill>
            <a:srgbClr val="0A6B7C">
              <a:alpha val="29411"/>
            </a:srgbClr>
          </a:solidFill>
          <a:ln>
            <a:noFill/>
          </a:ln>
        </p:spPr>
        <p:txBody>
          <a:bodyPr anchorCtr="0" anchor="ctr" bIns="45700" lIns="365750" spcFirstLastPara="1" rIns="365750"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8"/>
          <p:cNvSpPr txBox="1"/>
          <p:nvPr>
            <p:ph type="title"/>
          </p:nvPr>
        </p:nvSpPr>
        <p:spPr>
          <a:xfrm>
            <a:off x="181200" y="165750"/>
            <a:ext cx="4464600" cy="481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57" name="Google Shape;157;p28"/>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58" name="Google Shape;158;p28"/>
          <p:cNvSpPr txBox="1"/>
          <p:nvPr>
            <p:ph idx="1" type="body"/>
          </p:nvPr>
        </p:nvSpPr>
        <p:spPr>
          <a:xfrm>
            <a:off x="5112400" y="165750"/>
            <a:ext cx="3878400" cy="47601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1">
  <p:cSld name="CUSTOM_2_1">
    <p:spTree>
      <p:nvGrpSpPr>
        <p:cNvPr id="159" name="Shape 159"/>
        <p:cNvGrpSpPr/>
        <p:nvPr/>
      </p:nvGrpSpPr>
      <p:grpSpPr>
        <a:xfrm>
          <a:off x="0" y="0"/>
          <a:ext cx="0" cy="0"/>
          <a:chOff x="0" y="0"/>
          <a:chExt cx="0" cy="0"/>
        </a:xfrm>
      </p:grpSpPr>
      <p:pic>
        <p:nvPicPr>
          <p:cNvPr id="160" name="Google Shape;160;p29"/>
          <p:cNvPicPr preferRelativeResize="0"/>
          <p:nvPr/>
        </p:nvPicPr>
        <p:blipFill rotWithShape="1">
          <a:blip r:embed="rId2">
            <a:alphaModFix amt="79000"/>
          </a:blip>
          <a:srcRect b="0" l="0" r="0" t="0"/>
          <a:stretch/>
        </p:blipFill>
        <p:spPr>
          <a:xfrm>
            <a:off x="4840450" y="0"/>
            <a:ext cx="4303550" cy="5143499"/>
          </a:xfrm>
          <a:prstGeom prst="rect">
            <a:avLst/>
          </a:prstGeom>
          <a:noFill/>
          <a:ln>
            <a:noFill/>
          </a:ln>
        </p:spPr>
      </p:pic>
      <p:sp>
        <p:nvSpPr>
          <p:cNvPr id="161" name="Google Shape;161;p29"/>
          <p:cNvSpPr txBox="1"/>
          <p:nvPr>
            <p:ph type="title"/>
          </p:nvPr>
        </p:nvSpPr>
        <p:spPr>
          <a:xfrm>
            <a:off x="199375" y="205750"/>
            <a:ext cx="4467000" cy="442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62" name="Google Shape;162;p29"/>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1 2">
  <p:cSld name="CUSTOM_2_1_2">
    <p:spTree>
      <p:nvGrpSpPr>
        <p:cNvPr id="163" name="Shape 163"/>
        <p:cNvGrpSpPr/>
        <p:nvPr/>
      </p:nvGrpSpPr>
      <p:grpSpPr>
        <a:xfrm>
          <a:off x="0" y="0"/>
          <a:ext cx="0" cy="0"/>
          <a:chOff x="0" y="0"/>
          <a:chExt cx="0" cy="0"/>
        </a:xfrm>
      </p:grpSpPr>
      <p:pic>
        <p:nvPicPr>
          <p:cNvPr id="164" name="Google Shape;164;p30"/>
          <p:cNvPicPr preferRelativeResize="0"/>
          <p:nvPr/>
        </p:nvPicPr>
        <p:blipFill rotWithShape="1">
          <a:blip r:embed="rId2">
            <a:alphaModFix amt="79000"/>
          </a:blip>
          <a:srcRect b="0" l="0" r="0" t="0"/>
          <a:stretch/>
        </p:blipFill>
        <p:spPr>
          <a:xfrm>
            <a:off x="4840450" y="0"/>
            <a:ext cx="4303550" cy="5143499"/>
          </a:xfrm>
          <a:prstGeom prst="rect">
            <a:avLst/>
          </a:prstGeom>
          <a:noFill/>
          <a:ln>
            <a:noFill/>
          </a:ln>
        </p:spPr>
      </p:pic>
      <p:sp>
        <p:nvSpPr>
          <p:cNvPr id="165" name="Google Shape;165;p30"/>
          <p:cNvSpPr txBox="1"/>
          <p:nvPr>
            <p:ph type="title"/>
          </p:nvPr>
        </p:nvSpPr>
        <p:spPr>
          <a:xfrm>
            <a:off x="5011025" y="81300"/>
            <a:ext cx="3990000" cy="4895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66" name="Google Shape;166;p30"/>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67" name="Google Shape;167;p30"/>
          <p:cNvSpPr txBox="1"/>
          <p:nvPr>
            <p:ph idx="1" type="body"/>
          </p:nvPr>
        </p:nvSpPr>
        <p:spPr>
          <a:xfrm>
            <a:off x="114075" y="148800"/>
            <a:ext cx="4448700" cy="44553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ark" type="secHead">
  <p:cSld name="SECTION_HEADER">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4"/>
          <p:cNvSpPr/>
          <p:nvPr/>
        </p:nvSpPr>
        <p:spPr>
          <a:xfrm>
            <a:off x="-12" y="0"/>
            <a:ext cx="9144000" cy="5143500"/>
          </a:xfrm>
          <a:prstGeom prst="rect">
            <a:avLst/>
          </a:prstGeom>
          <a:gradFill>
            <a:gsLst>
              <a:gs pos="0">
                <a:srgbClr val="0A3799">
                  <a:alpha val="57254"/>
                </a:srgbClr>
              </a:gs>
              <a:gs pos="100000">
                <a:srgbClr val="0A6B7C">
                  <a:alpha val="57254"/>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4"/>
          <p:cNvSpPr txBox="1"/>
          <p:nvPr>
            <p:ph type="title"/>
          </p:nvPr>
        </p:nvSpPr>
        <p:spPr>
          <a:xfrm>
            <a:off x="259800" y="900125"/>
            <a:ext cx="8624400" cy="2640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p:txBody>
      </p:sp>
      <p:pic>
        <p:nvPicPr>
          <p:cNvPr id="22" name="Google Shape;22;p4"/>
          <p:cNvPicPr preferRelativeResize="0"/>
          <p:nvPr/>
        </p:nvPicPr>
        <p:blipFill rotWithShape="1">
          <a:blip r:embed="rId3">
            <a:alphaModFix/>
          </a:blip>
          <a:srcRect b="0" l="0" r="0" t="0"/>
          <a:stretch/>
        </p:blipFill>
        <p:spPr>
          <a:xfrm>
            <a:off x="3841675" y="4268271"/>
            <a:ext cx="1460651" cy="232425"/>
          </a:xfrm>
          <a:prstGeom prst="rect">
            <a:avLst/>
          </a:prstGeom>
          <a:noFill/>
          <a:ln>
            <a:noFill/>
          </a:ln>
        </p:spPr>
      </p:pic>
      <p:sp>
        <p:nvSpPr>
          <p:cNvPr id="23" name="Google Shape;23;p4"/>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24" name="Google Shape;24;p4"/>
          <p:cNvCxnSpPr/>
          <p:nvPr/>
        </p:nvCxnSpPr>
        <p:spPr>
          <a:xfrm flipH="1" rot="10800000">
            <a:off x="2553150" y="4079450"/>
            <a:ext cx="4037700" cy="8700"/>
          </a:xfrm>
          <a:prstGeom prst="straightConnector1">
            <a:avLst/>
          </a:prstGeom>
          <a:noFill/>
          <a:ln cap="flat" cmpd="sng" w="9525">
            <a:solidFill>
              <a:srgbClr val="FFC72C"/>
            </a:solidFill>
            <a:prstDash val="solid"/>
            <a:round/>
            <a:headEnd len="sm" w="sm" type="none"/>
            <a:tailEnd len="sm" w="sm"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1">
  <p:cSld name="CUSTOM_3_1">
    <p:spTree>
      <p:nvGrpSpPr>
        <p:cNvPr id="168" name="Shape 168"/>
        <p:cNvGrpSpPr/>
        <p:nvPr/>
      </p:nvGrpSpPr>
      <p:grpSpPr>
        <a:xfrm>
          <a:off x="0" y="0"/>
          <a:ext cx="0" cy="0"/>
          <a:chOff x="0" y="0"/>
          <a:chExt cx="0" cy="0"/>
        </a:xfrm>
      </p:grpSpPr>
      <p:pic>
        <p:nvPicPr>
          <p:cNvPr id="169" name="Google Shape;169;p31"/>
          <p:cNvPicPr preferRelativeResize="0"/>
          <p:nvPr/>
        </p:nvPicPr>
        <p:blipFill rotWithShape="1">
          <a:blip r:embed="rId2">
            <a:alphaModFix amt="85000"/>
          </a:blip>
          <a:srcRect b="0" l="0" r="0" t="0"/>
          <a:stretch/>
        </p:blipFill>
        <p:spPr>
          <a:xfrm>
            <a:off x="-3" y="0"/>
            <a:ext cx="4303553" cy="5143501"/>
          </a:xfrm>
          <a:prstGeom prst="rect">
            <a:avLst/>
          </a:prstGeom>
          <a:noFill/>
          <a:ln>
            <a:noFill/>
          </a:ln>
        </p:spPr>
      </p:pic>
      <p:sp>
        <p:nvSpPr>
          <p:cNvPr id="170" name="Google Shape;170;p31"/>
          <p:cNvSpPr txBox="1"/>
          <p:nvPr>
            <p:ph type="title"/>
          </p:nvPr>
        </p:nvSpPr>
        <p:spPr>
          <a:xfrm>
            <a:off x="4376975" y="205750"/>
            <a:ext cx="46341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71" name="Google Shape;171;p31"/>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1 1">
  <p:cSld name="CUSTOM_3_1_1">
    <p:spTree>
      <p:nvGrpSpPr>
        <p:cNvPr id="172" name="Shape 172"/>
        <p:cNvGrpSpPr/>
        <p:nvPr/>
      </p:nvGrpSpPr>
      <p:grpSpPr>
        <a:xfrm>
          <a:off x="0" y="0"/>
          <a:ext cx="0" cy="0"/>
          <a:chOff x="0" y="0"/>
          <a:chExt cx="0" cy="0"/>
        </a:xfrm>
      </p:grpSpPr>
      <p:pic>
        <p:nvPicPr>
          <p:cNvPr id="173" name="Google Shape;173;p32"/>
          <p:cNvPicPr preferRelativeResize="0"/>
          <p:nvPr/>
        </p:nvPicPr>
        <p:blipFill rotWithShape="1">
          <a:blip r:embed="rId2">
            <a:alphaModFix amt="85000"/>
          </a:blip>
          <a:srcRect b="0" l="0" r="0" t="0"/>
          <a:stretch/>
        </p:blipFill>
        <p:spPr>
          <a:xfrm>
            <a:off x="4840447" y="0"/>
            <a:ext cx="4303553" cy="5143501"/>
          </a:xfrm>
          <a:prstGeom prst="rect">
            <a:avLst/>
          </a:prstGeom>
          <a:noFill/>
          <a:ln>
            <a:noFill/>
          </a:ln>
        </p:spPr>
      </p:pic>
      <p:sp>
        <p:nvSpPr>
          <p:cNvPr id="174" name="Google Shape;174;p32"/>
          <p:cNvSpPr txBox="1"/>
          <p:nvPr>
            <p:ph type="title"/>
          </p:nvPr>
        </p:nvSpPr>
        <p:spPr>
          <a:xfrm>
            <a:off x="104550" y="143525"/>
            <a:ext cx="4634100" cy="4502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75" name="Google Shape;175;p32"/>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1 1 1">
  <p:cSld name="CUSTOM_3_1_1_1">
    <p:spTree>
      <p:nvGrpSpPr>
        <p:cNvPr id="176" name="Shape 176"/>
        <p:cNvGrpSpPr/>
        <p:nvPr/>
      </p:nvGrpSpPr>
      <p:grpSpPr>
        <a:xfrm>
          <a:off x="0" y="0"/>
          <a:ext cx="0" cy="0"/>
          <a:chOff x="0" y="0"/>
          <a:chExt cx="0" cy="0"/>
        </a:xfrm>
      </p:grpSpPr>
      <p:pic>
        <p:nvPicPr>
          <p:cNvPr id="177" name="Google Shape;177;p33"/>
          <p:cNvPicPr preferRelativeResize="0"/>
          <p:nvPr/>
        </p:nvPicPr>
        <p:blipFill rotWithShape="1">
          <a:blip r:embed="rId2">
            <a:alphaModFix amt="85000"/>
          </a:blip>
          <a:srcRect b="0" l="0" r="0" t="0"/>
          <a:stretch/>
        </p:blipFill>
        <p:spPr>
          <a:xfrm>
            <a:off x="4840447" y="0"/>
            <a:ext cx="4303553" cy="5143501"/>
          </a:xfrm>
          <a:prstGeom prst="rect">
            <a:avLst/>
          </a:prstGeom>
          <a:noFill/>
          <a:ln>
            <a:noFill/>
          </a:ln>
        </p:spPr>
      </p:pic>
      <p:sp>
        <p:nvSpPr>
          <p:cNvPr id="178" name="Google Shape;178;p33"/>
          <p:cNvSpPr txBox="1"/>
          <p:nvPr>
            <p:ph type="title"/>
          </p:nvPr>
        </p:nvSpPr>
        <p:spPr>
          <a:xfrm>
            <a:off x="5019050" y="112425"/>
            <a:ext cx="4074900" cy="486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2"/>
              </a:buClr>
              <a:buSzPts val="3600"/>
              <a:buNone/>
              <a:defRPr b="1" sz="3600">
                <a:solidFill>
                  <a:schemeClr val="dk2"/>
                </a:solidFill>
              </a:defRPr>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79" name="Google Shape;179;p33"/>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80" name="Google Shape;180;p33"/>
          <p:cNvSpPr txBox="1"/>
          <p:nvPr>
            <p:ph idx="1" type="body"/>
          </p:nvPr>
        </p:nvSpPr>
        <p:spPr>
          <a:xfrm>
            <a:off x="114075" y="148800"/>
            <a:ext cx="4448700" cy="44553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5 1">
  <p:cSld name="CUSTOM_4_1">
    <p:spTree>
      <p:nvGrpSpPr>
        <p:cNvPr id="181" name="Shape 181"/>
        <p:cNvGrpSpPr/>
        <p:nvPr/>
      </p:nvGrpSpPr>
      <p:grpSpPr>
        <a:xfrm>
          <a:off x="0" y="0"/>
          <a:ext cx="0" cy="0"/>
          <a:chOff x="0" y="0"/>
          <a:chExt cx="0" cy="0"/>
        </a:xfrm>
      </p:grpSpPr>
      <p:pic>
        <p:nvPicPr>
          <p:cNvPr id="182" name="Google Shape;182;p34"/>
          <p:cNvPicPr preferRelativeResize="0"/>
          <p:nvPr/>
        </p:nvPicPr>
        <p:blipFill rotWithShape="1">
          <a:blip r:embed="rId2">
            <a:alphaModFix amt="61000"/>
          </a:blip>
          <a:srcRect b="8336" l="0" r="29532" t="17496"/>
          <a:stretch/>
        </p:blipFill>
        <p:spPr>
          <a:xfrm>
            <a:off x="0" y="0"/>
            <a:ext cx="4073625" cy="5143501"/>
          </a:xfrm>
          <a:prstGeom prst="rect">
            <a:avLst/>
          </a:prstGeom>
          <a:noFill/>
          <a:ln>
            <a:noFill/>
          </a:ln>
        </p:spPr>
      </p:pic>
      <p:sp>
        <p:nvSpPr>
          <p:cNvPr id="183" name="Google Shape;183;p34"/>
          <p:cNvSpPr txBox="1"/>
          <p:nvPr>
            <p:ph type="title"/>
          </p:nvPr>
        </p:nvSpPr>
        <p:spPr>
          <a:xfrm>
            <a:off x="4376975" y="205750"/>
            <a:ext cx="46341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b="1" sz="3600"/>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84" name="Google Shape;184;p34"/>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5 1 2">
  <p:cSld name="CUSTOM_4_1_2">
    <p:spTree>
      <p:nvGrpSpPr>
        <p:cNvPr id="185" name="Shape 185"/>
        <p:cNvGrpSpPr/>
        <p:nvPr/>
      </p:nvGrpSpPr>
      <p:grpSpPr>
        <a:xfrm>
          <a:off x="0" y="0"/>
          <a:ext cx="0" cy="0"/>
          <a:chOff x="0" y="0"/>
          <a:chExt cx="0" cy="0"/>
        </a:xfrm>
      </p:grpSpPr>
      <p:pic>
        <p:nvPicPr>
          <p:cNvPr id="186" name="Google Shape;186;p35"/>
          <p:cNvPicPr preferRelativeResize="0"/>
          <p:nvPr/>
        </p:nvPicPr>
        <p:blipFill rotWithShape="1">
          <a:blip r:embed="rId2">
            <a:alphaModFix amt="61000"/>
          </a:blip>
          <a:srcRect b="8336" l="0" r="29532" t="17496"/>
          <a:stretch/>
        </p:blipFill>
        <p:spPr>
          <a:xfrm>
            <a:off x="0" y="0"/>
            <a:ext cx="4073625" cy="5143501"/>
          </a:xfrm>
          <a:prstGeom prst="rect">
            <a:avLst/>
          </a:prstGeom>
          <a:noFill/>
          <a:ln>
            <a:noFill/>
          </a:ln>
        </p:spPr>
      </p:pic>
      <p:pic>
        <p:nvPicPr>
          <p:cNvPr id="187" name="Google Shape;187;p35"/>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88" name="Google Shape;188;p35"/>
          <p:cNvSpPr/>
          <p:nvPr/>
        </p:nvSpPr>
        <p:spPr>
          <a:xfrm>
            <a:off x="4073625" y="0"/>
            <a:ext cx="5070300" cy="5143500"/>
          </a:xfrm>
          <a:prstGeom prst="rect">
            <a:avLst/>
          </a:prstGeom>
          <a:solidFill>
            <a:srgbClr val="0A379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sp>
        <p:nvSpPr>
          <p:cNvPr id="189" name="Google Shape;189;p35"/>
          <p:cNvSpPr txBox="1"/>
          <p:nvPr>
            <p:ph type="title"/>
          </p:nvPr>
        </p:nvSpPr>
        <p:spPr>
          <a:xfrm>
            <a:off x="4307924" y="205750"/>
            <a:ext cx="4624200" cy="4770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5 1 3">
  <p:cSld name="CUSTOM_4_1_3">
    <p:spTree>
      <p:nvGrpSpPr>
        <p:cNvPr id="190" name="Shape 190"/>
        <p:cNvGrpSpPr/>
        <p:nvPr/>
      </p:nvGrpSpPr>
      <p:grpSpPr>
        <a:xfrm>
          <a:off x="0" y="0"/>
          <a:ext cx="0" cy="0"/>
          <a:chOff x="0" y="0"/>
          <a:chExt cx="0" cy="0"/>
        </a:xfrm>
      </p:grpSpPr>
      <p:pic>
        <p:nvPicPr>
          <p:cNvPr id="191" name="Google Shape;191;p36"/>
          <p:cNvPicPr preferRelativeResize="0"/>
          <p:nvPr/>
        </p:nvPicPr>
        <p:blipFill rotWithShape="1">
          <a:blip r:embed="rId2">
            <a:alphaModFix amt="61000"/>
          </a:blip>
          <a:srcRect b="8336" l="0" r="29532" t="17496"/>
          <a:stretch/>
        </p:blipFill>
        <p:spPr>
          <a:xfrm>
            <a:off x="0" y="0"/>
            <a:ext cx="4073625" cy="5143501"/>
          </a:xfrm>
          <a:prstGeom prst="rect">
            <a:avLst/>
          </a:prstGeom>
          <a:noFill/>
          <a:ln>
            <a:noFill/>
          </a:ln>
        </p:spPr>
      </p:pic>
      <p:sp>
        <p:nvSpPr>
          <p:cNvPr id="192" name="Google Shape;192;p36"/>
          <p:cNvSpPr txBox="1"/>
          <p:nvPr>
            <p:ph type="title"/>
          </p:nvPr>
        </p:nvSpPr>
        <p:spPr>
          <a:xfrm>
            <a:off x="94175" y="102050"/>
            <a:ext cx="3867300" cy="4554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SzPts val="3600"/>
              <a:buNone/>
              <a:defRPr b="1" sz="3600"/>
            </a:lvl2pPr>
            <a:lvl3pPr lvl="2" algn="ctr">
              <a:lnSpc>
                <a:spcPct val="100000"/>
              </a:lnSpc>
              <a:spcBef>
                <a:spcPts val="0"/>
              </a:spcBef>
              <a:spcAft>
                <a:spcPts val="0"/>
              </a:spcAft>
              <a:buSzPts val="3600"/>
              <a:buNone/>
              <a:defRPr b="1" sz="3600"/>
            </a:lvl3pPr>
            <a:lvl4pPr lvl="3" algn="ctr">
              <a:lnSpc>
                <a:spcPct val="100000"/>
              </a:lnSpc>
              <a:spcBef>
                <a:spcPts val="0"/>
              </a:spcBef>
              <a:spcAft>
                <a:spcPts val="0"/>
              </a:spcAft>
              <a:buSzPts val="3600"/>
              <a:buNone/>
              <a:defRPr b="1" sz="3600"/>
            </a:lvl4pPr>
            <a:lvl5pPr lvl="4" algn="ctr">
              <a:lnSpc>
                <a:spcPct val="100000"/>
              </a:lnSpc>
              <a:spcBef>
                <a:spcPts val="0"/>
              </a:spcBef>
              <a:spcAft>
                <a:spcPts val="0"/>
              </a:spcAft>
              <a:buSzPts val="3600"/>
              <a:buNone/>
              <a:defRPr b="1" sz="3600"/>
            </a:lvl5pPr>
            <a:lvl6pPr lvl="5" algn="ctr">
              <a:lnSpc>
                <a:spcPct val="100000"/>
              </a:lnSpc>
              <a:spcBef>
                <a:spcPts val="0"/>
              </a:spcBef>
              <a:spcAft>
                <a:spcPts val="0"/>
              </a:spcAft>
              <a:buSzPts val="3600"/>
              <a:buNone/>
              <a:defRPr b="1" sz="3600"/>
            </a:lvl6pPr>
            <a:lvl7pPr lvl="6" algn="ctr">
              <a:lnSpc>
                <a:spcPct val="100000"/>
              </a:lnSpc>
              <a:spcBef>
                <a:spcPts val="0"/>
              </a:spcBef>
              <a:spcAft>
                <a:spcPts val="0"/>
              </a:spcAft>
              <a:buSzPts val="3600"/>
              <a:buNone/>
              <a:defRPr b="1" sz="3600"/>
            </a:lvl7pPr>
            <a:lvl8pPr lvl="7" algn="ctr">
              <a:lnSpc>
                <a:spcPct val="100000"/>
              </a:lnSpc>
              <a:spcBef>
                <a:spcPts val="0"/>
              </a:spcBef>
              <a:spcAft>
                <a:spcPts val="0"/>
              </a:spcAft>
              <a:buSzPts val="3600"/>
              <a:buNone/>
              <a:defRPr b="1" sz="3600"/>
            </a:lvl8pPr>
            <a:lvl9pPr lvl="8" algn="ctr">
              <a:lnSpc>
                <a:spcPct val="100000"/>
              </a:lnSpc>
              <a:spcBef>
                <a:spcPts val="0"/>
              </a:spcBef>
              <a:spcAft>
                <a:spcPts val="0"/>
              </a:spcAft>
              <a:buSzPts val="3600"/>
              <a:buNone/>
              <a:defRPr b="1" sz="3600"/>
            </a:lvl9pPr>
          </a:lstStyle>
          <a:p/>
        </p:txBody>
      </p:sp>
      <p:pic>
        <p:nvPicPr>
          <p:cNvPr id="193" name="Google Shape;193;p36"/>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194" name="Google Shape;194;p36"/>
          <p:cNvSpPr txBox="1"/>
          <p:nvPr>
            <p:ph idx="1" type="body"/>
          </p:nvPr>
        </p:nvSpPr>
        <p:spPr>
          <a:xfrm>
            <a:off x="4262050" y="200750"/>
            <a:ext cx="4739100" cy="4775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Light 1 1">
  <p:cSld name="SECTION_HEADER_1_1_1">
    <p:bg>
      <p:bgPr>
        <a:blipFill>
          <a:blip r:embed="rId2">
            <a:alphaModFix/>
          </a:blip>
          <a:stretch>
            <a:fillRect/>
          </a:stretch>
        </a:blipFill>
      </p:bgPr>
    </p:bg>
    <p:spTree>
      <p:nvGrpSpPr>
        <p:cNvPr id="195" name="Shape 195"/>
        <p:cNvGrpSpPr/>
        <p:nvPr/>
      </p:nvGrpSpPr>
      <p:grpSpPr>
        <a:xfrm>
          <a:off x="0" y="0"/>
          <a:ext cx="0" cy="0"/>
          <a:chOff x="0" y="0"/>
          <a:chExt cx="0" cy="0"/>
        </a:xfrm>
      </p:grpSpPr>
      <p:sp>
        <p:nvSpPr>
          <p:cNvPr id="196" name="Google Shape;196;p37"/>
          <p:cNvSpPr/>
          <p:nvPr/>
        </p:nvSpPr>
        <p:spPr>
          <a:xfrm>
            <a:off x="-12" y="0"/>
            <a:ext cx="9144000" cy="5143500"/>
          </a:xfrm>
          <a:prstGeom prst="rect">
            <a:avLst/>
          </a:prstGeom>
          <a:solidFill>
            <a:srgbClr val="FFFFFF">
              <a:alpha val="8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37"/>
          <p:cNvSpPr txBox="1"/>
          <p:nvPr>
            <p:ph type="title"/>
          </p:nvPr>
        </p:nvSpPr>
        <p:spPr>
          <a:xfrm>
            <a:off x="259800" y="900125"/>
            <a:ext cx="8624400" cy="2640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p:txBody>
      </p:sp>
      <p:sp>
        <p:nvSpPr>
          <p:cNvPr id="198" name="Google Shape;198;p37"/>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199" name="Google Shape;199;p37"/>
          <p:cNvCxnSpPr/>
          <p:nvPr/>
        </p:nvCxnSpPr>
        <p:spPr>
          <a:xfrm flipH="1" rot="10800000">
            <a:off x="2553150" y="4079450"/>
            <a:ext cx="4037700" cy="8700"/>
          </a:xfrm>
          <a:prstGeom prst="straightConnector1">
            <a:avLst/>
          </a:prstGeom>
          <a:noFill/>
          <a:ln cap="flat" cmpd="sng" w="9525">
            <a:solidFill>
              <a:srgbClr val="FFC72C"/>
            </a:solidFill>
            <a:prstDash val="solid"/>
            <a:round/>
            <a:headEnd len="sm" w="sm" type="none"/>
            <a:tailEnd len="sm" w="sm" type="none"/>
          </a:ln>
        </p:spPr>
      </p:cxnSp>
      <p:sp>
        <p:nvSpPr>
          <p:cNvPr id="200" name="Google Shape;200;p37"/>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1" name="Google Shape;201;p37"/>
          <p:cNvPicPr preferRelativeResize="0"/>
          <p:nvPr/>
        </p:nvPicPr>
        <p:blipFill rotWithShape="1">
          <a:blip r:embed="rId3">
            <a:alphaModFix/>
          </a:blip>
          <a:srcRect b="0" l="0" r="0" t="0"/>
          <a:stretch/>
        </p:blipFill>
        <p:spPr>
          <a:xfrm>
            <a:off x="3779575" y="4214971"/>
            <a:ext cx="1460651" cy="23242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202" name="Shape 202"/>
        <p:cNvGrpSpPr/>
        <p:nvPr/>
      </p:nvGrpSpPr>
      <p:grpSpPr>
        <a:xfrm>
          <a:off x="0" y="0"/>
          <a:ext cx="0" cy="0"/>
          <a:chOff x="0" y="0"/>
          <a:chExt cx="0" cy="0"/>
        </a:xfrm>
      </p:grpSpPr>
      <p:sp>
        <p:nvSpPr>
          <p:cNvPr id="203" name="Google Shape;203;p38"/>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04" name="Google Shape;204;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05" name="Google Shape;205;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06" name="Google Shape;206;p38"/>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7" name="Google Shape;207;p38"/>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1">
  <p:cSld name="TITLE_AND_TWO_COLUMNS_1">
    <p:spTree>
      <p:nvGrpSpPr>
        <p:cNvPr id="208" name="Shape 208"/>
        <p:cNvGrpSpPr/>
        <p:nvPr/>
      </p:nvGrpSpPr>
      <p:grpSpPr>
        <a:xfrm>
          <a:off x="0" y="0"/>
          <a:ext cx="0" cy="0"/>
          <a:chOff x="0" y="0"/>
          <a:chExt cx="0" cy="0"/>
        </a:xfrm>
      </p:grpSpPr>
      <p:sp>
        <p:nvSpPr>
          <p:cNvPr id="209" name="Google Shape;209;p39"/>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10" name="Google Shape;210;p39"/>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0"/>
              </a:spcBef>
              <a:spcAft>
                <a:spcPts val="0"/>
              </a:spcAft>
              <a:buClr>
                <a:srgbClr val="434343"/>
              </a:buClr>
              <a:buSzPts val="1200"/>
              <a:buChar char="○"/>
              <a:defRPr sz="1200">
                <a:solidFill>
                  <a:srgbClr val="434343"/>
                </a:solidFill>
              </a:defRPr>
            </a:lvl2pPr>
            <a:lvl3pPr indent="-304800" lvl="2" marL="1371600" algn="l">
              <a:lnSpc>
                <a:spcPct val="115000"/>
              </a:lnSpc>
              <a:spcBef>
                <a:spcPts val="0"/>
              </a:spcBef>
              <a:spcAft>
                <a:spcPts val="0"/>
              </a:spcAft>
              <a:buClr>
                <a:srgbClr val="434343"/>
              </a:buClr>
              <a:buSzPts val="1200"/>
              <a:buChar char="■"/>
              <a:defRPr sz="1200">
                <a:solidFill>
                  <a:srgbClr val="434343"/>
                </a:solidFill>
              </a:defRPr>
            </a:lvl3pPr>
            <a:lvl4pPr indent="-304800" lvl="3" marL="1828800" algn="l">
              <a:lnSpc>
                <a:spcPct val="115000"/>
              </a:lnSpc>
              <a:spcBef>
                <a:spcPts val="0"/>
              </a:spcBef>
              <a:spcAft>
                <a:spcPts val="0"/>
              </a:spcAft>
              <a:buClr>
                <a:srgbClr val="434343"/>
              </a:buClr>
              <a:buSzPts val="1200"/>
              <a:buChar char="●"/>
              <a:defRPr sz="1200">
                <a:solidFill>
                  <a:srgbClr val="434343"/>
                </a:solidFill>
              </a:defRPr>
            </a:lvl4pPr>
            <a:lvl5pPr indent="-304800" lvl="4" marL="2286000" algn="l">
              <a:lnSpc>
                <a:spcPct val="115000"/>
              </a:lnSpc>
              <a:spcBef>
                <a:spcPts val="0"/>
              </a:spcBef>
              <a:spcAft>
                <a:spcPts val="0"/>
              </a:spcAft>
              <a:buClr>
                <a:srgbClr val="434343"/>
              </a:buClr>
              <a:buSzPts val="1200"/>
              <a:buChar char="○"/>
              <a:defRPr sz="1200">
                <a:solidFill>
                  <a:srgbClr val="434343"/>
                </a:solidFill>
              </a:defRPr>
            </a:lvl5pPr>
            <a:lvl6pPr indent="-304800" lvl="5" marL="2743200" algn="l">
              <a:lnSpc>
                <a:spcPct val="115000"/>
              </a:lnSpc>
              <a:spcBef>
                <a:spcPts val="0"/>
              </a:spcBef>
              <a:spcAft>
                <a:spcPts val="0"/>
              </a:spcAft>
              <a:buClr>
                <a:srgbClr val="434343"/>
              </a:buClr>
              <a:buSzPts val="1200"/>
              <a:buChar char="■"/>
              <a:defRPr sz="1200">
                <a:solidFill>
                  <a:srgbClr val="434343"/>
                </a:solidFill>
              </a:defRPr>
            </a:lvl6pPr>
            <a:lvl7pPr indent="-304800" lvl="6" marL="3200400" algn="l">
              <a:lnSpc>
                <a:spcPct val="115000"/>
              </a:lnSpc>
              <a:spcBef>
                <a:spcPts val="0"/>
              </a:spcBef>
              <a:spcAft>
                <a:spcPts val="0"/>
              </a:spcAft>
              <a:buClr>
                <a:srgbClr val="434343"/>
              </a:buClr>
              <a:buSzPts val="1200"/>
              <a:buChar char="●"/>
              <a:defRPr sz="1200">
                <a:solidFill>
                  <a:srgbClr val="434343"/>
                </a:solidFill>
              </a:defRPr>
            </a:lvl7pPr>
            <a:lvl8pPr indent="-304800" lvl="7" marL="3657600" algn="l">
              <a:lnSpc>
                <a:spcPct val="115000"/>
              </a:lnSpc>
              <a:spcBef>
                <a:spcPts val="0"/>
              </a:spcBef>
              <a:spcAft>
                <a:spcPts val="0"/>
              </a:spcAft>
              <a:buClr>
                <a:srgbClr val="434343"/>
              </a:buClr>
              <a:buSzPts val="1200"/>
              <a:buChar char="○"/>
              <a:defRPr sz="1200">
                <a:solidFill>
                  <a:srgbClr val="434343"/>
                </a:solidFill>
              </a:defRPr>
            </a:lvl8pPr>
            <a:lvl9pPr indent="-304800" lvl="8" marL="4114800" algn="l">
              <a:lnSpc>
                <a:spcPct val="115000"/>
              </a:lnSpc>
              <a:spcBef>
                <a:spcPts val="0"/>
              </a:spcBef>
              <a:spcAft>
                <a:spcPts val="0"/>
              </a:spcAft>
              <a:buClr>
                <a:srgbClr val="434343"/>
              </a:buClr>
              <a:buSzPts val="1200"/>
              <a:buChar char="■"/>
              <a:defRPr sz="1200">
                <a:solidFill>
                  <a:srgbClr val="434343"/>
                </a:solidFill>
              </a:defRPr>
            </a:lvl9pPr>
          </a:lstStyle>
          <a:p/>
        </p:txBody>
      </p:sp>
      <p:sp>
        <p:nvSpPr>
          <p:cNvPr id="211" name="Google Shape;211;p39"/>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0"/>
              </a:spcBef>
              <a:spcAft>
                <a:spcPts val="0"/>
              </a:spcAft>
              <a:buClr>
                <a:srgbClr val="434343"/>
              </a:buClr>
              <a:buSzPts val="1200"/>
              <a:buChar char="○"/>
              <a:defRPr sz="1200">
                <a:solidFill>
                  <a:srgbClr val="434343"/>
                </a:solidFill>
              </a:defRPr>
            </a:lvl2pPr>
            <a:lvl3pPr indent="-304800" lvl="2" marL="1371600" algn="l">
              <a:lnSpc>
                <a:spcPct val="115000"/>
              </a:lnSpc>
              <a:spcBef>
                <a:spcPts val="0"/>
              </a:spcBef>
              <a:spcAft>
                <a:spcPts val="0"/>
              </a:spcAft>
              <a:buClr>
                <a:srgbClr val="434343"/>
              </a:buClr>
              <a:buSzPts val="1200"/>
              <a:buChar char="■"/>
              <a:defRPr sz="1200">
                <a:solidFill>
                  <a:srgbClr val="434343"/>
                </a:solidFill>
              </a:defRPr>
            </a:lvl3pPr>
            <a:lvl4pPr indent="-304800" lvl="3" marL="1828800" algn="l">
              <a:lnSpc>
                <a:spcPct val="115000"/>
              </a:lnSpc>
              <a:spcBef>
                <a:spcPts val="0"/>
              </a:spcBef>
              <a:spcAft>
                <a:spcPts val="0"/>
              </a:spcAft>
              <a:buClr>
                <a:srgbClr val="434343"/>
              </a:buClr>
              <a:buSzPts val="1200"/>
              <a:buChar char="●"/>
              <a:defRPr sz="1200">
                <a:solidFill>
                  <a:srgbClr val="434343"/>
                </a:solidFill>
              </a:defRPr>
            </a:lvl4pPr>
            <a:lvl5pPr indent="-304800" lvl="4" marL="2286000" algn="l">
              <a:lnSpc>
                <a:spcPct val="115000"/>
              </a:lnSpc>
              <a:spcBef>
                <a:spcPts val="0"/>
              </a:spcBef>
              <a:spcAft>
                <a:spcPts val="0"/>
              </a:spcAft>
              <a:buClr>
                <a:srgbClr val="434343"/>
              </a:buClr>
              <a:buSzPts val="1200"/>
              <a:buChar char="○"/>
              <a:defRPr sz="1200">
                <a:solidFill>
                  <a:srgbClr val="434343"/>
                </a:solidFill>
              </a:defRPr>
            </a:lvl5pPr>
            <a:lvl6pPr indent="-304800" lvl="5" marL="2743200" algn="l">
              <a:lnSpc>
                <a:spcPct val="115000"/>
              </a:lnSpc>
              <a:spcBef>
                <a:spcPts val="0"/>
              </a:spcBef>
              <a:spcAft>
                <a:spcPts val="0"/>
              </a:spcAft>
              <a:buClr>
                <a:srgbClr val="434343"/>
              </a:buClr>
              <a:buSzPts val="1200"/>
              <a:buChar char="■"/>
              <a:defRPr sz="1200">
                <a:solidFill>
                  <a:srgbClr val="434343"/>
                </a:solidFill>
              </a:defRPr>
            </a:lvl6pPr>
            <a:lvl7pPr indent="-304800" lvl="6" marL="3200400" algn="l">
              <a:lnSpc>
                <a:spcPct val="115000"/>
              </a:lnSpc>
              <a:spcBef>
                <a:spcPts val="0"/>
              </a:spcBef>
              <a:spcAft>
                <a:spcPts val="0"/>
              </a:spcAft>
              <a:buClr>
                <a:srgbClr val="434343"/>
              </a:buClr>
              <a:buSzPts val="1200"/>
              <a:buChar char="●"/>
              <a:defRPr sz="1200">
                <a:solidFill>
                  <a:srgbClr val="434343"/>
                </a:solidFill>
              </a:defRPr>
            </a:lvl7pPr>
            <a:lvl8pPr indent="-304800" lvl="7" marL="3657600" algn="l">
              <a:lnSpc>
                <a:spcPct val="115000"/>
              </a:lnSpc>
              <a:spcBef>
                <a:spcPts val="0"/>
              </a:spcBef>
              <a:spcAft>
                <a:spcPts val="0"/>
              </a:spcAft>
              <a:buClr>
                <a:srgbClr val="434343"/>
              </a:buClr>
              <a:buSzPts val="1200"/>
              <a:buChar char="○"/>
              <a:defRPr sz="1200">
                <a:solidFill>
                  <a:srgbClr val="434343"/>
                </a:solidFill>
              </a:defRPr>
            </a:lvl8pPr>
            <a:lvl9pPr indent="-304800" lvl="8" marL="4114800" algn="l">
              <a:lnSpc>
                <a:spcPct val="115000"/>
              </a:lnSpc>
              <a:spcBef>
                <a:spcPts val="0"/>
              </a:spcBef>
              <a:spcAft>
                <a:spcPts val="0"/>
              </a:spcAft>
              <a:buClr>
                <a:srgbClr val="434343"/>
              </a:buClr>
              <a:buSzPts val="1200"/>
              <a:buChar char="■"/>
              <a:defRPr sz="1200">
                <a:solidFill>
                  <a:srgbClr val="434343"/>
                </a:solidFill>
              </a:defRPr>
            </a:lvl9pPr>
          </a:lstStyle>
          <a:p/>
        </p:txBody>
      </p:sp>
      <p:sp>
        <p:nvSpPr>
          <p:cNvPr id="212" name="Google Shape;212;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13" name="Google Shape;213;p39"/>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4" name="Google Shape;214;p39"/>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1">
  <p:cSld name="TITLE_AND_BODY_2_1">
    <p:spTree>
      <p:nvGrpSpPr>
        <p:cNvPr id="215" name="Shape 215"/>
        <p:cNvGrpSpPr/>
        <p:nvPr/>
      </p:nvGrpSpPr>
      <p:grpSpPr>
        <a:xfrm>
          <a:off x="0" y="0"/>
          <a:ext cx="0" cy="0"/>
          <a:chOff x="0" y="0"/>
          <a:chExt cx="0" cy="0"/>
        </a:xfrm>
      </p:grpSpPr>
      <p:sp>
        <p:nvSpPr>
          <p:cNvPr id="216" name="Google Shape;216;p40"/>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17" name="Google Shape;217;p40"/>
          <p:cNvSpPr txBox="1"/>
          <p:nvPr>
            <p:ph idx="1" type="body"/>
          </p:nvPr>
        </p:nvSpPr>
        <p:spPr>
          <a:xfrm>
            <a:off x="454425" y="1543075"/>
            <a:ext cx="2397000" cy="31200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18" name="Google Shape;218;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19" name="Google Shape;219;p40"/>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0" name="Google Shape;220;p40"/>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
        <p:nvSpPr>
          <p:cNvPr id="221" name="Google Shape;221;p40"/>
          <p:cNvSpPr txBox="1"/>
          <p:nvPr/>
        </p:nvSpPr>
        <p:spPr>
          <a:xfrm>
            <a:off x="366825" y="1517900"/>
            <a:ext cx="2513400" cy="3145200"/>
          </a:xfrm>
          <a:prstGeom prst="rect">
            <a:avLst/>
          </a:prstGeom>
          <a:noFill/>
          <a:ln cap="flat" cmpd="sng" w="9525">
            <a:solidFill>
              <a:schemeClr val="accent3"/>
            </a:solidFill>
            <a:prstDash val="solid"/>
            <a:round/>
            <a:headEnd len="sm" w="sm" type="none"/>
            <a:tailEnd len="sm" w="sm" type="none"/>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Century Gothic"/>
              <a:ea typeface="Century Gothic"/>
              <a:cs typeface="Century Gothic"/>
              <a:sym typeface="Century Gothic"/>
            </a:endParaRPr>
          </a:p>
        </p:txBody>
      </p:sp>
      <p:sp>
        <p:nvSpPr>
          <p:cNvPr id="222" name="Google Shape;222;p40"/>
          <p:cNvSpPr txBox="1"/>
          <p:nvPr/>
        </p:nvSpPr>
        <p:spPr>
          <a:xfrm>
            <a:off x="3191760" y="1517900"/>
            <a:ext cx="2484600" cy="3145200"/>
          </a:xfrm>
          <a:prstGeom prst="rect">
            <a:avLst/>
          </a:prstGeom>
          <a:noFill/>
          <a:ln cap="flat" cmpd="sng" w="9525">
            <a:solidFill>
              <a:schemeClr val="accent5"/>
            </a:solidFill>
            <a:prstDash val="solid"/>
            <a:round/>
            <a:headEnd len="sm" w="sm" type="none"/>
            <a:tailEnd len="sm" w="sm" type="none"/>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Century Gothic"/>
              <a:ea typeface="Century Gothic"/>
              <a:cs typeface="Century Gothic"/>
              <a:sym typeface="Century Gothic"/>
            </a:endParaRPr>
          </a:p>
        </p:txBody>
      </p:sp>
      <p:sp>
        <p:nvSpPr>
          <p:cNvPr id="223" name="Google Shape;223;p40"/>
          <p:cNvSpPr txBox="1"/>
          <p:nvPr/>
        </p:nvSpPr>
        <p:spPr>
          <a:xfrm>
            <a:off x="6016673" y="1517900"/>
            <a:ext cx="2513400" cy="3145200"/>
          </a:xfrm>
          <a:prstGeom prst="rect">
            <a:avLst/>
          </a:prstGeom>
          <a:noFill/>
          <a:ln cap="flat" cmpd="sng" w="9525">
            <a:solidFill>
              <a:schemeClr val="accent4"/>
            </a:solidFill>
            <a:prstDash val="solid"/>
            <a:round/>
            <a:headEnd len="sm" w="sm" type="none"/>
            <a:tailEnd len="sm" w="sm" type="none"/>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Century Gothic"/>
              <a:ea typeface="Century Gothic"/>
              <a:cs typeface="Century Gothic"/>
              <a:sym typeface="Century Gothic"/>
            </a:endParaRPr>
          </a:p>
        </p:txBody>
      </p:sp>
      <p:sp>
        <p:nvSpPr>
          <p:cNvPr id="224" name="Google Shape;224;p40"/>
          <p:cNvSpPr txBox="1"/>
          <p:nvPr/>
        </p:nvSpPr>
        <p:spPr>
          <a:xfrm>
            <a:off x="382150" y="1006794"/>
            <a:ext cx="2484600" cy="4938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FFFFFF"/>
              </a:solidFill>
              <a:latin typeface="Century Gothic"/>
              <a:ea typeface="Century Gothic"/>
              <a:cs typeface="Century Gothic"/>
              <a:sym typeface="Century Gothic"/>
            </a:endParaRPr>
          </a:p>
        </p:txBody>
      </p:sp>
      <p:sp>
        <p:nvSpPr>
          <p:cNvPr id="225" name="Google Shape;225;p40"/>
          <p:cNvSpPr txBox="1"/>
          <p:nvPr/>
        </p:nvSpPr>
        <p:spPr>
          <a:xfrm>
            <a:off x="3195069" y="1006794"/>
            <a:ext cx="2487300" cy="4938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FFFFFF"/>
              </a:solidFill>
              <a:latin typeface="Century Gothic"/>
              <a:ea typeface="Century Gothic"/>
              <a:cs typeface="Century Gothic"/>
              <a:sym typeface="Century Gothic"/>
            </a:endParaRPr>
          </a:p>
        </p:txBody>
      </p:sp>
      <p:sp>
        <p:nvSpPr>
          <p:cNvPr id="226" name="Google Shape;226;p40"/>
          <p:cNvSpPr txBox="1"/>
          <p:nvPr/>
        </p:nvSpPr>
        <p:spPr>
          <a:xfrm>
            <a:off x="6031075" y="1006775"/>
            <a:ext cx="2484600" cy="4938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FFFFFF"/>
              </a:solidFill>
              <a:latin typeface="Century Gothic"/>
              <a:ea typeface="Century Gothic"/>
              <a:cs typeface="Century Gothic"/>
              <a:sym typeface="Century Gothic"/>
            </a:endParaRPr>
          </a:p>
        </p:txBody>
      </p:sp>
      <p:sp>
        <p:nvSpPr>
          <p:cNvPr id="227" name="Google Shape;227;p40"/>
          <p:cNvSpPr txBox="1"/>
          <p:nvPr>
            <p:ph idx="2" type="body"/>
          </p:nvPr>
        </p:nvSpPr>
        <p:spPr>
          <a:xfrm>
            <a:off x="3235550" y="1543075"/>
            <a:ext cx="2397000" cy="31200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28" name="Google Shape;228;p40"/>
          <p:cNvSpPr txBox="1"/>
          <p:nvPr>
            <p:ph idx="3" type="body"/>
          </p:nvPr>
        </p:nvSpPr>
        <p:spPr>
          <a:xfrm>
            <a:off x="6074875" y="1543025"/>
            <a:ext cx="2397000" cy="31200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29" name="Google Shape;229;p40"/>
          <p:cNvSpPr txBox="1"/>
          <p:nvPr>
            <p:ph idx="4" type="title"/>
          </p:nvPr>
        </p:nvSpPr>
        <p:spPr>
          <a:xfrm>
            <a:off x="454425" y="1056900"/>
            <a:ext cx="2333700" cy="393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30" name="Google Shape;230;p40"/>
          <p:cNvSpPr txBox="1"/>
          <p:nvPr>
            <p:ph idx="5" type="title"/>
          </p:nvPr>
        </p:nvSpPr>
        <p:spPr>
          <a:xfrm>
            <a:off x="3282063" y="1056900"/>
            <a:ext cx="2333700" cy="393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31" name="Google Shape;231;p40"/>
          <p:cNvSpPr txBox="1"/>
          <p:nvPr>
            <p:ph idx="6" type="title"/>
          </p:nvPr>
        </p:nvSpPr>
        <p:spPr>
          <a:xfrm>
            <a:off x="6089325" y="1056875"/>
            <a:ext cx="2333700" cy="393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Light">
  <p:cSld name="SECTION_HEADER_1">
    <p:bg>
      <p:bgPr>
        <a:solidFill>
          <a:srgbClr val="FFFFFF"/>
        </a:solidFill>
      </p:bgPr>
    </p:bg>
    <p:spTree>
      <p:nvGrpSpPr>
        <p:cNvPr id="25" name="Shape 25"/>
        <p:cNvGrpSpPr/>
        <p:nvPr/>
      </p:nvGrpSpPr>
      <p:grpSpPr>
        <a:xfrm>
          <a:off x="0" y="0"/>
          <a:ext cx="0" cy="0"/>
          <a:chOff x="0" y="0"/>
          <a:chExt cx="0" cy="0"/>
        </a:xfrm>
      </p:grpSpPr>
      <p:sp>
        <p:nvSpPr>
          <p:cNvPr id="26" name="Google Shape;26;p5"/>
          <p:cNvSpPr txBox="1"/>
          <p:nvPr>
            <p:ph type="title"/>
          </p:nvPr>
        </p:nvSpPr>
        <p:spPr>
          <a:xfrm>
            <a:off x="259800" y="900125"/>
            <a:ext cx="8624400" cy="2640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434343"/>
              </a:buClr>
              <a:buSzPts val="3600"/>
              <a:buFont typeface="Open Sans"/>
              <a:buNone/>
              <a:defRPr sz="3600">
                <a:solidFill>
                  <a:srgbClr val="434343"/>
                </a:solidFill>
                <a:latin typeface="Open Sans"/>
                <a:ea typeface="Open Sans"/>
                <a:cs typeface="Open Sans"/>
                <a:sym typeface="Open Sans"/>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p:txBody>
      </p:sp>
      <p:pic>
        <p:nvPicPr>
          <p:cNvPr id="27" name="Google Shape;27;p5"/>
          <p:cNvPicPr preferRelativeResize="0"/>
          <p:nvPr/>
        </p:nvPicPr>
        <p:blipFill rotWithShape="1">
          <a:blip r:embed="rId2">
            <a:alphaModFix/>
          </a:blip>
          <a:srcRect b="0" l="0" r="0" t="0"/>
          <a:stretch/>
        </p:blipFill>
        <p:spPr>
          <a:xfrm>
            <a:off x="3841675" y="4268271"/>
            <a:ext cx="1460651" cy="232425"/>
          </a:xfrm>
          <a:prstGeom prst="rect">
            <a:avLst/>
          </a:prstGeom>
          <a:noFill/>
          <a:ln>
            <a:noFill/>
          </a:ln>
        </p:spPr>
      </p:pic>
      <p:sp>
        <p:nvSpPr>
          <p:cNvPr id="28" name="Google Shape;28;p5"/>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29" name="Google Shape;29;p5"/>
          <p:cNvCxnSpPr/>
          <p:nvPr/>
        </p:nvCxnSpPr>
        <p:spPr>
          <a:xfrm flipH="1" rot="10800000">
            <a:off x="2553150" y="4079450"/>
            <a:ext cx="4037700" cy="8700"/>
          </a:xfrm>
          <a:prstGeom prst="straightConnector1">
            <a:avLst/>
          </a:prstGeom>
          <a:noFill/>
          <a:ln cap="flat" cmpd="sng" w="9525">
            <a:solidFill>
              <a:srgbClr val="FFC72C"/>
            </a:solidFill>
            <a:prstDash val="solid"/>
            <a:round/>
            <a:headEnd len="sm" w="sm" type="none"/>
            <a:tailEnd len="sm" w="sm" type="none"/>
          </a:ln>
        </p:spPr>
      </p:cxnSp>
      <p:sp>
        <p:nvSpPr>
          <p:cNvPr id="30" name="Google Shape;30;p5"/>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1 1">
  <p:cSld name="TITLE_AND_BODY_2_1_1">
    <p:spTree>
      <p:nvGrpSpPr>
        <p:cNvPr id="232" name="Shape 232"/>
        <p:cNvGrpSpPr/>
        <p:nvPr/>
      </p:nvGrpSpPr>
      <p:grpSpPr>
        <a:xfrm>
          <a:off x="0" y="0"/>
          <a:ext cx="0" cy="0"/>
          <a:chOff x="0" y="0"/>
          <a:chExt cx="0" cy="0"/>
        </a:xfrm>
      </p:grpSpPr>
      <p:sp>
        <p:nvSpPr>
          <p:cNvPr id="233" name="Google Shape;233;p41"/>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34" name="Google Shape;234;p41"/>
          <p:cNvSpPr txBox="1"/>
          <p:nvPr>
            <p:ph idx="1" type="body"/>
          </p:nvPr>
        </p:nvSpPr>
        <p:spPr>
          <a:xfrm>
            <a:off x="454425" y="1543075"/>
            <a:ext cx="2397000" cy="31200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35" name="Google Shape;235;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36" name="Google Shape;236;p41"/>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7" name="Google Shape;237;p41"/>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
        <p:nvSpPr>
          <p:cNvPr id="238" name="Google Shape;238;p41"/>
          <p:cNvSpPr txBox="1"/>
          <p:nvPr/>
        </p:nvSpPr>
        <p:spPr>
          <a:xfrm>
            <a:off x="366825" y="1517900"/>
            <a:ext cx="2513400" cy="3145200"/>
          </a:xfrm>
          <a:prstGeom prst="rect">
            <a:avLst/>
          </a:prstGeom>
          <a:noFill/>
          <a:ln cap="flat" cmpd="sng" w="9525">
            <a:solidFill>
              <a:schemeClr val="accent3"/>
            </a:solidFill>
            <a:prstDash val="solid"/>
            <a:round/>
            <a:headEnd len="sm" w="sm" type="none"/>
            <a:tailEnd len="sm" w="sm" type="none"/>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Century Gothic"/>
              <a:ea typeface="Century Gothic"/>
              <a:cs typeface="Century Gothic"/>
              <a:sym typeface="Century Gothic"/>
            </a:endParaRPr>
          </a:p>
        </p:txBody>
      </p:sp>
      <p:sp>
        <p:nvSpPr>
          <p:cNvPr id="239" name="Google Shape;239;p41"/>
          <p:cNvSpPr txBox="1"/>
          <p:nvPr/>
        </p:nvSpPr>
        <p:spPr>
          <a:xfrm>
            <a:off x="382150" y="1006794"/>
            <a:ext cx="2484600" cy="493800"/>
          </a:xfrm>
          <a:prstGeom prst="rect">
            <a:avLst/>
          </a:prstGeom>
          <a:solidFill>
            <a:schemeClr val="accent3"/>
          </a:solidFill>
          <a:ln cap="flat" cmpd="sng" w="9525">
            <a:solidFill>
              <a:schemeClr val="accent3"/>
            </a:solidFill>
            <a:prstDash val="solid"/>
            <a:round/>
            <a:headEnd len="sm" w="sm" type="none"/>
            <a:tailEnd len="sm" w="sm" type="none"/>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FFFFFF"/>
              </a:solidFill>
              <a:latin typeface="Century Gothic"/>
              <a:ea typeface="Century Gothic"/>
              <a:cs typeface="Century Gothic"/>
              <a:sym typeface="Century Gothic"/>
            </a:endParaRPr>
          </a:p>
        </p:txBody>
      </p:sp>
      <p:sp>
        <p:nvSpPr>
          <p:cNvPr id="240" name="Google Shape;240;p41"/>
          <p:cNvSpPr txBox="1"/>
          <p:nvPr>
            <p:ph idx="2" type="body"/>
          </p:nvPr>
        </p:nvSpPr>
        <p:spPr>
          <a:xfrm>
            <a:off x="2996925" y="1006800"/>
            <a:ext cx="5475000" cy="36561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41" name="Google Shape;241;p41"/>
          <p:cNvSpPr txBox="1"/>
          <p:nvPr>
            <p:ph idx="3" type="title"/>
          </p:nvPr>
        </p:nvSpPr>
        <p:spPr>
          <a:xfrm>
            <a:off x="454425" y="1056900"/>
            <a:ext cx="2333700" cy="393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1 2">
  <p:cSld name="TITLE_AND_BODY_2_1_2">
    <p:spTree>
      <p:nvGrpSpPr>
        <p:cNvPr id="242" name="Shape 242"/>
        <p:cNvGrpSpPr/>
        <p:nvPr/>
      </p:nvGrpSpPr>
      <p:grpSpPr>
        <a:xfrm>
          <a:off x="0" y="0"/>
          <a:ext cx="0" cy="0"/>
          <a:chOff x="0" y="0"/>
          <a:chExt cx="0" cy="0"/>
        </a:xfrm>
      </p:grpSpPr>
      <p:sp>
        <p:nvSpPr>
          <p:cNvPr id="243" name="Google Shape;243;p42"/>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44" name="Google Shape;244;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45" name="Google Shape;245;p42"/>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6" name="Google Shape;246;p42"/>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
        <p:nvSpPr>
          <p:cNvPr id="247" name="Google Shape;247;p42"/>
          <p:cNvSpPr txBox="1"/>
          <p:nvPr/>
        </p:nvSpPr>
        <p:spPr>
          <a:xfrm>
            <a:off x="372360" y="1517900"/>
            <a:ext cx="2484600" cy="3145200"/>
          </a:xfrm>
          <a:prstGeom prst="rect">
            <a:avLst/>
          </a:prstGeom>
          <a:noFill/>
          <a:ln cap="flat" cmpd="sng" w="9525">
            <a:solidFill>
              <a:schemeClr val="accent5"/>
            </a:solidFill>
            <a:prstDash val="solid"/>
            <a:round/>
            <a:headEnd len="sm" w="sm" type="none"/>
            <a:tailEnd len="sm" w="sm" type="none"/>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Century Gothic"/>
              <a:ea typeface="Century Gothic"/>
              <a:cs typeface="Century Gothic"/>
              <a:sym typeface="Century Gothic"/>
            </a:endParaRPr>
          </a:p>
        </p:txBody>
      </p:sp>
      <p:sp>
        <p:nvSpPr>
          <p:cNvPr id="248" name="Google Shape;248;p42"/>
          <p:cNvSpPr txBox="1"/>
          <p:nvPr/>
        </p:nvSpPr>
        <p:spPr>
          <a:xfrm>
            <a:off x="375669" y="1006794"/>
            <a:ext cx="2487300" cy="493800"/>
          </a:xfrm>
          <a:prstGeom prst="rect">
            <a:avLst/>
          </a:prstGeom>
          <a:solidFill>
            <a:schemeClr val="accent5"/>
          </a:solidFill>
          <a:ln cap="flat" cmpd="sng" w="9525">
            <a:solidFill>
              <a:schemeClr val="accent5"/>
            </a:solidFill>
            <a:prstDash val="solid"/>
            <a:round/>
            <a:headEnd len="sm" w="sm" type="none"/>
            <a:tailEnd len="sm" w="sm" type="none"/>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FFFFFF"/>
              </a:solidFill>
              <a:latin typeface="Century Gothic"/>
              <a:ea typeface="Century Gothic"/>
              <a:cs typeface="Century Gothic"/>
              <a:sym typeface="Century Gothic"/>
            </a:endParaRPr>
          </a:p>
        </p:txBody>
      </p:sp>
      <p:sp>
        <p:nvSpPr>
          <p:cNvPr id="249" name="Google Shape;249;p42"/>
          <p:cNvSpPr txBox="1"/>
          <p:nvPr>
            <p:ph idx="1" type="body"/>
          </p:nvPr>
        </p:nvSpPr>
        <p:spPr>
          <a:xfrm>
            <a:off x="416150" y="1543075"/>
            <a:ext cx="2397000" cy="31200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50" name="Google Shape;250;p42"/>
          <p:cNvSpPr txBox="1"/>
          <p:nvPr>
            <p:ph idx="2" type="title"/>
          </p:nvPr>
        </p:nvSpPr>
        <p:spPr>
          <a:xfrm>
            <a:off x="462663" y="1056900"/>
            <a:ext cx="2333700" cy="393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51" name="Google Shape;251;p42"/>
          <p:cNvSpPr txBox="1"/>
          <p:nvPr>
            <p:ph idx="3" type="body"/>
          </p:nvPr>
        </p:nvSpPr>
        <p:spPr>
          <a:xfrm>
            <a:off x="2996925" y="1006800"/>
            <a:ext cx="5475000" cy="36561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1 3">
  <p:cSld name="TITLE_AND_BODY_2_1_3">
    <p:spTree>
      <p:nvGrpSpPr>
        <p:cNvPr id="252" name="Shape 252"/>
        <p:cNvGrpSpPr/>
        <p:nvPr/>
      </p:nvGrpSpPr>
      <p:grpSpPr>
        <a:xfrm>
          <a:off x="0" y="0"/>
          <a:ext cx="0" cy="0"/>
          <a:chOff x="0" y="0"/>
          <a:chExt cx="0" cy="0"/>
        </a:xfrm>
      </p:grpSpPr>
      <p:sp>
        <p:nvSpPr>
          <p:cNvPr id="253" name="Google Shape;253;p43"/>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54" name="Google Shape;254;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55" name="Google Shape;255;p43"/>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6" name="Google Shape;256;p43"/>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
        <p:nvSpPr>
          <p:cNvPr id="257" name="Google Shape;257;p43"/>
          <p:cNvSpPr txBox="1"/>
          <p:nvPr/>
        </p:nvSpPr>
        <p:spPr>
          <a:xfrm>
            <a:off x="377873" y="1517900"/>
            <a:ext cx="2513400" cy="3145200"/>
          </a:xfrm>
          <a:prstGeom prst="rect">
            <a:avLst/>
          </a:prstGeom>
          <a:noFill/>
          <a:ln cap="flat" cmpd="sng" w="9525">
            <a:solidFill>
              <a:schemeClr val="accent4"/>
            </a:solidFill>
            <a:prstDash val="solid"/>
            <a:round/>
            <a:headEnd len="sm" w="sm" type="none"/>
            <a:tailEnd len="sm" w="sm" type="none"/>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Century Gothic"/>
              <a:ea typeface="Century Gothic"/>
              <a:cs typeface="Century Gothic"/>
              <a:sym typeface="Century Gothic"/>
            </a:endParaRPr>
          </a:p>
        </p:txBody>
      </p:sp>
      <p:sp>
        <p:nvSpPr>
          <p:cNvPr id="258" name="Google Shape;258;p43"/>
          <p:cNvSpPr txBox="1"/>
          <p:nvPr/>
        </p:nvSpPr>
        <p:spPr>
          <a:xfrm>
            <a:off x="392275" y="1006775"/>
            <a:ext cx="2484600" cy="4938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2000"/>
              <a:buFont typeface="Arial"/>
              <a:buNone/>
            </a:pPr>
            <a:r>
              <a:t/>
            </a:r>
            <a:endParaRPr b="0" i="0" sz="2000" u="none" cap="none" strike="noStrike">
              <a:solidFill>
                <a:srgbClr val="FFFFFF"/>
              </a:solidFill>
              <a:latin typeface="Century Gothic"/>
              <a:ea typeface="Century Gothic"/>
              <a:cs typeface="Century Gothic"/>
              <a:sym typeface="Century Gothic"/>
            </a:endParaRPr>
          </a:p>
        </p:txBody>
      </p:sp>
      <p:sp>
        <p:nvSpPr>
          <p:cNvPr id="259" name="Google Shape;259;p43"/>
          <p:cNvSpPr txBox="1"/>
          <p:nvPr>
            <p:ph idx="1" type="body"/>
          </p:nvPr>
        </p:nvSpPr>
        <p:spPr>
          <a:xfrm>
            <a:off x="436075" y="1543025"/>
            <a:ext cx="2397000" cy="31200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60" name="Google Shape;260;p43"/>
          <p:cNvSpPr txBox="1"/>
          <p:nvPr>
            <p:ph idx="2" type="title"/>
          </p:nvPr>
        </p:nvSpPr>
        <p:spPr>
          <a:xfrm>
            <a:off x="450525" y="1056875"/>
            <a:ext cx="2333700" cy="393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61" name="Google Shape;261;p43"/>
          <p:cNvSpPr txBox="1"/>
          <p:nvPr>
            <p:ph idx="3" type="body"/>
          </p:nvPr>
        </p:nvSpPr>
        <p:spPr>
          <a:xfrm>
            <a:off x="2996925" y="1006800"/>
            <a:ext cx="5475000" cy="36561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62" name="Shape 262"/>
        <p:cNvGrpSpPr/>
        <p:nvPr/>
      </p:nvGrpSpPr>
      <p:grpSpPr>
        <a:xfrm>
          <a:off x="0" y="0"/>
          <a:ext cx="0" cy="0"/>
          <a:chOff x="0" y="0"/>
          <a:chExt cx="0" cy="0"/>
        </a:xfrm>
      </p:grpSpPr>
      <p:sp>
        <p:nvSpPr>
          <p:cNvPr id="263" name="Google Shape;263;p44"/>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264" name="Google Shape;264;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65" name="Google Shape;265;p44"/>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6" name="Google Shape;266;p44"/>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Only" showMasterSp="0">
  <p:cSld name="2_Title Only">
    <p:spTree>
      <p:nvGrpSpPr>
        <p:cNvPr id="267" name="Shape 267"/>
        <p:cNvGrpSpPr/>
        <p:nvPr/>
      </p:nvGrpSpPr>
      <p:grpSpPr>
        <a:xfrm>
          <a:off x="0" y="0"/>
          <a:ext cx="0" cy="0"/>
          <a:chOff x="0" y="0"/>
          <a:chExt cx="0" cy="0"/>
        </a:xfrm>
      </p:grpSpPr>
      <p:sp>
        <p:nvSpPr>
          <p:cNvPr id="268" name="Google Shape;268;p45"/>
          <p:cNvSpPr txBox="1"/>
          <p:nvPr>
            <p:ph idx="10" type="dt"/>
          </p:nvPr>
        </p:nvSpPr>
        <p:spPr>
          <a:xfrm>
            <a:off x="366824" y="4831055"/>
            <a:ext cx="2133600" cy="2748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9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269" name="Google Shape;269;p45"/>
          <p:cNvSpPr txBox="1"/>
          <p:nvPr>
            <p:ph idx="12" type="sldNum"/>
          </p:nvPr>
        </p:nvSpPr>
        <p:spPr>
          <a:xfrm>
            <a:off x="6705600" y="4834417"/>
            <a:ext cx="2133600" cy="228600"/>
          </a:xfrm>
          <a:prstGeom prst="rect">
            <a:avLst/>
          </a:prstGeom>
          <a:noFill/>
          <a:ln>
            <a:noFill/>
          </a:ln>
        </p:spPr>
        <p:txBody>
          <a:bodyPr anchorCtr="0" anchor="b" bIns="34275" lIns="68575" spcFirstLastPara="1" rIns="68575" wrap="square" tIns="34275">
            <a:noAutofit/>
          </a:bodyPr>
          <a:lstStyle>
            <a:lvl1pPr indent="0" lvl="0" marL="0" marR="0" rtl="0" algn="r">
              <a:spcBef>
                <a:spcPts val="0"/>
              </a:spcBef>
              <a:buNone/>
              <a:defRPr b="0" sz="900">
                <a:solidFill>
                  <a:srgbClr val="7F7F7F"/>
                </a:solidFill>
                <a:latin typeface="Arial"/>
                <a:ea typeface="Arial"/>
                <a:cs typeface="Arial"/>
                <a:sym typeface="Arial"/>
              </a:defRPr>
            </a:lvl1pPr>
            <a:lvl2pPr indent="0" lvl="1" marL="0" marR="0" rtl="0" algn="r">
              <a:spcBef>
                <a:spcPts val="0"/>
              </a:spcBef>
              <a:buNone/>
              <a:defRPr b="0" sz="900">
                <a:solidFill>
                  <a:srgbClr val="7F7F7F"/>
                </a:solidFill>
                <a:latin typeface="Arial"/>
                <a:ea typeface="Arial"/>
                <a:cs typeface="Arial"/>
                <a:sym typeface="Arial"/>
              </a:defRPr>
            </a:lvl2pPr>
            <a:lvl3pPr indent="0" lvl="2" marL="0" marR="0" rtl="0" algn="r">
              <a:spcBef>
                <a:spcPts val="0"/>
              </a:spcBef>
              <a:buNone/>
              <a:defRPr b="0" sz="900">
                <a:solidFill>
                  <a:srgbClr val="7F7F7F"/>
                </a:solidFill>
                <a:latin typeface="Arial"/>
                <a:ea typeface="Arial"/>
                <a:cs typeface="Arial"/>
                <a:sym typeface="Arial"/>
              </a:defRPr>
            </a:lvl3pPr>
            <a:lvl4pPr indent="0" lvl="3" marL="0" marR="0" rtl="0" algn="r">
              <a:spcBef>
                <a:spcPts val="0"/>
              </a:spcBef>
              <a:buNone/>
              <a:defRPr b="0" sz="900">
                <a:solidFill>
                  <a:srgbClr val="7F7F7F"/>
                </a:solidFill>
                <a:latin typeface="Arial"/>
                <a:ea typeface="Arial"/>
                <a:cs typeface="Arial"/>
                <a:sym typeface="Arial"/>
              </a:defRPr>
            </a:lvl4pPr>
            <a:lvl5pPr indent="0" lvl="4" marL="0" marR="0" rtl="0" algn="r">
              <a:spcBef>
                <a:spcPts val="0"/>
              </a:spcBef>
              <a:buNone/>
              <a:defRPr b="0" sz="900">
                <a:solidFill>
                  <a:srgbClr val="7F7F7F"/>
                </a:solidFill>
                <a:latin typeface="Arial"/>
                <a:ea typeface="Arial"/>
                <a:cs typeface="Arial"/>
                <a:sym typeface="Arial"/>
              </a:defRPr>
            </a:lvl5pPr>
            <a:lvl6pPr indent="0" lvl="5" marL="0" marR="0" rtl="0" algn="r">
              <a:spcBef>
                <a:spcPts val="0"/>
              </a:spcBef>
              <a:buNone/>
              <a:defRPr b="0" sz="900">
                <a:solidFill>
                  <a:srgbClr val="7F7F7F"/>
                </a:solidFill>
                <a:latin typeface="Arial"/>
                <a:ea typeface="Arial"/>
                <a:cs typeface="Arial"/>
                <a:sym typeface="Arial"/>
              </a:defRPr>
            </a:lvl6pPr>
            <a:lvl7pPr indent="0" lvl="6" marL="0" marR="0" rtl="0" algn="r">
              <a:spcBef>
                <a:spcPts val="0"/>
              </a:spcBef>
              <a:buNone/>
              <a:defRPr b="0" sz="900">
                <a:solidFill>
                  <a:srgbClr val="7F7F7F"/>
                </a:solidFill>
                <a:latin typeface="Arial"/>
                <a:ea typeface="Arial"/>
                <a:cs typeface="Arial"/>
                <a:sym typeface="Arial"/>
              </a:defRPr>
            </a:lvl7pPr>
            <a:lvl8pPr indent="0" lvl="7" marL="0" marR="0" rtl="0" algn="r">
              <a:spcBef>
                <a:spcPts val="0"/>
              </a:spcBef>
              <a:buNone/>
              <a:defRPr b="0" sz="900">
                <a:solidFill>
                  <a:srgbClr val="7F7F7F"/>
                </a:solidFill>
                <a:latin typeface="Arial"/>
                <a:ea typeface="Arial"/>
                <a:cs typeface="Arial"/>
                <a:sym typeface="Arial"/>
              </a:defRPr>
            </a:lvl8pPr>
            <a:lvl9pPr indent="0" lvl="8" marL="0" marR="0" rtl="0" algn="r">
              <a:spcBef>
                <a:spcPts val="0"/>
              </a:spcBef>
              <a:buNone/>
              <a:defRPr b="0" sz="900">
                <a:solidFill>
                  <a:srgbClr val="7F7F7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70" name="Google Shape;270;p45"/>
          <p:cNvSpPr txBox="1"/>
          <p:nvPr>
            <p:ph type="title"/>
          </p:nvPr>
        </p:nvSpPr>
        <p:spPr>
          <a:xfrm>
            <a:off x="366824" y="215153"/>
            <a:ext cx="8015100" cy="685800"/>
          </a:xfrm>
          <a:prstGeom prst="rect">
            <a:avLst/>
          </a:prstGeom>
          <a:noFill/>
          <a:ln>
            <a:noFill/>
          </a:ln>
        </p:spPr>
        <p:txBody>
          <a:bodyPr anchorCtr="0" anchor="ctr" bIns="33350" lIns="67850" spcFirstLastPara="1" rIns="67850" wrap="square" tIns="33350">
            <a:noAutofit/>
          </a:bodyPr>
          <a:lstStyle>
            <a:lvl1pPr lvl="0" marR="0" rtl="0" algn="l">
              <a:lnSpc>
                <a:spcPct val="95000"/>
              </a:lnSpc>
              <a:spcBef>
                <a:spcPts val="0"/>
              </a:spcBef>
              <a:spcAft>
                <a:spcPts val="0"/>
              </a:spcAft>
              <a:buSzPts val="4000"/>
              <a:buNone/>
              <a:defRPr b="1" i="0" sz="2800" u="none" cap="none" strike="noStrike">
                <a:solidFill>
                  <a:srgbClr val="273272"/>
                </a:solidFill>
                <a:latin typeface="Arial"/>
                <a:ea typeface="Arial"/>
                <a:cs typeface="Arial"/>
                <a:sym typeface="Arial"/>
              </a:defRPr>
            </a:lvl1pPr>
            <a:lvl2pPr lvl="1" marR="0" rtl="0" algn="ctr">
              <a:spcBef>
                <a:spcPts val="0"/>
              </a:spcBef>
              <a:spcAft>
                <a:spcPts val="0"/>
              </a:spcAft>
              <a:buSzPts val="2400"/>
              <a:buNone/>
              <a:defRPr b="1" i="0" sz="3200" u="none" cap="none" strike="noStrike">
                <a:solidFill>
                  <a:schemeClr val="lt1"/>
                </a:solidFill>
                <a:latin typeface="Helvetica Neue"/>
                <a:ea typeface="Helvetica Neue"/>
                <a:cs typeface="Helvetica Neue"/>
                <a:sym typeface="Helvetica Neue"/>
              </a:defRPr>
            </a:lvl2pPr>
            <a:lvl3pPr lvl="2" marR="0" rtl="0" algn="ctr">
              <a:spcBef>
                <a:spcPts val="0"/>
              </a:spcBef>
              <a:spcAft>
                <a:spcPts val="0"/>
              </a:spcAft>
              <a:buSzPts val="2400"/>
              <a:buNone/>
              <a:defRPr b="1" i="0" sz="3200" u="none" cap="none" strike="noStrike">
                <a:solidFill>
                  <a:schemeClr val="lt1"/>
                </a:solidFill>
                <a:latin typeface="Helvetica Neue"/>
                <a:ea typeface="Helvetica Neue"/>
                <a:cs typeface="Helvetica Neue"/>
                <a:sym typeface="Helvetica Neue"/>
              </a:defRPr>
            </a:lvl3pPr>
            <a:lvl4pPr lvl="3" marR="0" rtl="0" algn="ctr">
              <a:spcBef>
                <a:spcPts val="0"/>
              </a:spcBef>
              <a:spcAft>
                <a:spcPts val="0"/>
              </a:spcAft>
              <a:buSzPts val="2400"/>
              <a:buNone/>
              <a:defRPr b="1" i="0" sz="3200" u="none" cap="none" strike="noStrike">
                <a:solidFill>
                  <a:schemeClr val="lt1"/>
                </a:solidFill>
                <a:latin typeface="Helvetica Neue"/>
                <a:ea typeface="Helvetica Neue"/>
                <a:cs typeface="Helvetica Neue"/>
                <a:sym typeface="Helvetica Neue"/>
              </a:defRPr>
            </a:lvl4pPr>
            <a:lvl5pPr lvl="4" marR="0" rtl="0" algn="ctr">
              <a:spcBef>
                <a:spcPts val="0"/>
              </a:spcBef>
              <a:spcAft>
                <a:spcPts val="0"/>
              </a:spcAft>
              <a:buSzPts val="2400"/>
              <a:buNone/>
              <a:defRPr b="1" i="0" sz="3200" u="none" cap="none" strike="noStrike">
                <a:solidFill>
                  <a:schemeClr val="lt1"/>
                </a:solidFill>
                <a:latin typeface="Helvetica Neue"/>
                <a:ea typeface="Helvetica Neue"/>
                <a:cs typeface="Helvetica Neue"/>
                <a:sym typeface="Helvetica Neue"/>
              </a:defRPr>
            </a:lvl5pPr>
            <a:lvl6pPr lvl="5" marR="0" rtl="0" algn="ctr">
              <a:spcBef>
                <a:spcPts val="0"/>
              </a:spcBef>
              <a:spcAft>
                <a:spcPts val="0"/>
              </a:spcAft>
              <a:buSzPts val="2400"/>
              <a:buNone/>
              <a:defRPr b="1" i="0" sz="3200" u="none" cap="none" strike="noStrike">
                <a:solidFill>
                  <a:schemeClr val="lt1"/>
                </a:solidFill>
                <a:latin typeface="Arial"/>
                <a:ea typeface="Arial"/>
                <a:cs typeface="Arial"/>
                <a:sym typeface="Arial"/>
              </a:defRPr>
            </a:lvl6pPr>
            <a:lvl7pPr lvl="6" marR="0" rtl="0" algn="ctr">
              <a:spcBef>
                <a:spcPts val="0"/>
              </a:spcBef>
              <a:spcAft>
                <a:spcPts val="0"/>
              </a:spcAft>
              <a:buSzPts val="2400"/>
              <a:buNone/>
              <a:defRPr b="1" i="0" sz="3200" u="none" cap="none" strike="noStrike">
                <a:solidFill>
                  <a:schemeClr val="lt1"/>
                </a:solidFill>
                <a:latin typeface="Arial"/>
                <a:ea typeface="Arial"/>
                <a:cs typeface="Arial"/>
                <a:sym typeface="Arial"/>
              </a:defRPr>
            </a:lvl7pPr>
            <a:lvl8pPr lvl="7" marR="0" rtl="0" algn="ctr">
              <a:spcBef>
                <a:spcPts val="0"/>
              </a:spcBef>
              <a:spcAft>
                <a:spcPts val="0"/>
              </a:spcAft>
              <a:buSzPts val="2400"/>
              <a:buNone/>
              <a:defRPr b="1" i="0" sz="3200" u="none" cap="none" strike="noStrike">
                <a:solidFill>
                  <a:schemeClr val="lt1"/>
                </a:solidFill>
                <a:latin typeface="Arial"/>
                <a:ea typeface="Arial"/>
                <a:cs typeface="Arial"/>
                <a:sym typeface="Arial"/>
              </a:defRPr>
            </a:lvl8pPr>
            <a:lvl9pPr lvl="8" marR="0" rtl="0" algn="ctr">
              <a:spcBef>
                <a:spcPts val="0"/>
              </a:spcBef>
              <a:spcAft>
                <a:spcPts val="0"/>
              </a:spcAft>
              <a:buSzPts val="2400"/>
              <a:buNone/>
              <a:defRPr b="1" i="0" sz="3200" u="none" cap="none" strike="noStrike">
                <a:solidFill>
                  <a:schemeClr val="lt1"/>
                </a:solidFill>
                <a:latin typeface="Arial"/>
                <a:ea typeface="Arial"/>
                <a:cs typeface="Arial"/>
                <a:sym typeface="Arial"/>
              </a:defRPr>
            </a:lvl9pPr>
          </a:lstStyle>
          <a:p/>
        </p:txBody>
      </p:sp>
      <p:pic>
        <p:nvPicPr>
          <p:cNvPr id="271" name="Google Shape;271;p45"/>
          <p:cNvPicPr preferRelativeResize="0"/>
          <p:nvPr/>
        </p:nvPicPr>
        <p:blipFill rotWithShape="1">
          <a:blip r:embed="rId2">
            <a:alphaModFix/>
          </a:blip>
          <a:srcRect b="0" l="0" r="0" t="0"/>
          <a:stretch/>
        </p:blipFill>
        <p:spPr>
          <a:xfrm>
            <a:off x="8047604" y="228601"/>
            <a:ext cx="867796" cy="675564"/>
          </a:xfrm>
          <a:prstGeom prst="rect">
            <a:avLst/>
          </a:prstGeom>
          <a:noFill/>
          <a:ln>
            <a:noFill/>
          </a:ln>
        </p:spPr>
      </p:pic>
      <p:sp>
        <p:nvSpPr>
          <p:cNvPr id="272" name="Google Shape;272;p45"/>
          <p:cNvSpPr txBox="1"/>
          <p:nvPr>
            <p:ph idx="1" type="body"/>
          </p:nvPr>
        </p:nvSpPr>
        <p:spPr>
          <a:xfrm>
            <a:off x="366824" y="1034303"/>
            <a:ext cx="8472300" cy="3712500"/>
          </a:xfrm>
          <a:prstGeom prst="rect">
            <a:avLst/>
          </a:prstGeom>
          <a:noFill/>
          <a:ln>
            <a:noFill/>
          </a:ln>
        </p:spPr>
        <p:txBody>
          <a:bodyPr anchorCtr="0" anchor="t" bIns="34275" lIns="68575" spcFirstLastPara="1" rIns="68575" wrap="square" tIns="34275">
            <a:noAutofit/>
          </a:bodyPr>
          <a:lstStyle>
            <a:lvl1pPr indent="-336550" lvl="0" marL="457200" marR="0" rtl="0" algn="l">
              <a:spcBef>
                <a:spcPts val="0"/>
              </a:spcBef>
              <a:spcAft>
                <a:spcPts val="0"/>
              </a:spcAft>
              <a:buClr>
                <a:srgbClr val="000080"/>
              </a:buClr>
              <a:buSzPts val="1700"/>
              <a:buFont typeface="Arial"/>
              <a:buChar char="•"/>
              <a:defRPr b="0" i="0" sz="2000" u="none" cap="none" strike="noStrike">
                <a:solidFill>
                  <a:schemeClr val="dk1"/>
                </a:solidFill>
                <a:latin typeface="Arial"/>
                <a:ea typeface="Arial"/>
                <a:cs typeface="Arial"/>
                <a:sym typeface="Arial"/>
              </a:defRPr>
            </a:lvl1pPr>
            <a:lvl2pPr indent="-342900" lvl="1" marL="914400" marR="0" rtl="0" algn="l">
              <a:spcBef>
                <a:spcPts val="0"/>
              </a:spcBef>
              <a:spcAft>
                <a:spcPts val="0"/>
              </a:spcAft>
              <a:buClr>
                <a:schemeClr val="dk1"/>
              </a:buClr>
              <a:buSzPts val="1800"/>
              <a:buFont typeface="Merriweather Sans"/>
              <a:buChar char="-"/>
              <a:defRPr b="0" i="0" sz="1800" u="none" cap="none" strike="noStrike">
                <a:solidFill>
                  <a:schemeClr val="dk1"/>
                </a:solidFill>
                <a:latin typeface="Arial"/>
                <a:ea typeface="Arial"/>
                <a:cs typeface="Arial"/>
                <a:sym typeface="Arial"/>
              </a:defRPr>
            </a:lvl2pPr>
            <a:lvl3pPr indent="-342900" lvl="2" marL="1371600" marR="0" rtl="0" algn="l">
              <a:spcBef>
                <a:spcPts val="0"/>
              </a:spcBef>
              <a:spcAft>
                <a:spcPts val="0"/>
              </a:spcAft>
              <a:buClr>
                <a:schemeClr val="dk1"/>
              </a:buClr>
              <a:buSzPts val="1800"/>
              <a:buFont typeface="Merriweather Sans"/>
              <a:buChar char="-"/>
              <a:defRPr b="0" i="0" sz="1800" u="none" cap="none" strike="noStrike">
                <a:solidFill>
                  <a:schemeClr val="dk1"/>
                </a:solidFill>
                <a:latin typeface="Arial"/>
                <a:ea typeface="Arial"/>
                <a:cs typeface="Arial"/>
                <a:sym typeface="Arial"/>
              </a:defRPr>
            </a:lvl3pPr>
            <a:lvl4pPr indent="-330200" lvl="3" marL="1828800" marR="0" rtl="0" algn="l">
              <a:spcBef>
                <a:spcPts val="0"/>
              </a:spcBef>
              <a:spcAft>
                <a:spcPts val="0"/>
              </a:spcAft>
              <a:buClr>
                <a:schemeClr val="dk1"/>
              </a:buClr>
              <a:buSzPts val="1600"/>
              <a:buFont typeface="Merriweather Sans"/>
              <a:buChar char="-"/>
              <a:defRPr b="0" i="0" sz="1600" u="none" cap="none" strike="noStrike">
                <a:solidFill>
                  <a:schemeClr val="dk1"/>
                </a:solidFill>
                <a:latin typeface="Arial"/>
                <a:ea typeface="Arial"/>
                <a:cs typeface="Arial"/>
                <a:sym typeface="Arial"/>
              </a:defRPr>
            </a:lvl4pPr>
            <a:lvl5pPr indent="-330200" lvl="4" marL="2286000" marR="0" rtl="0" algn="l">
              <a:spcBef>
                <a:spcPts val="0"/>
              </a:spcBef>
              <a:spcAft>
                <a:spcPts val="0"/>
              </a:spcAft>
              <a:buClr>
                <a:schemeClr val="dk1"/>
              </a:buClr>
              <a:buSzPts val="1600"/>
              <a:buFont typeface="Merriweather Sans"/>
              <a:buChar char="-"/>
              <a:defRPr b="0" i="0" sz="1600" u="none" cap="none" strike="noStrike">
                <a:solidFill>
                  <a:schemeClr val="dk1"/>
                </a:solidFill>
                <a:latin typeface="Arial"/>
                <a:ea typeface="Arial"/>
                <a:cs typeface="Arial"/>
                <a:sym typeface="Arial"/>
              </a:defRPr>
            </a:lvl5pPr>
            <a:lvl6pPr indent="-317500" lvl="5" marL="2743200" marR="0" rtl="0" algn="l">
              <a:spcBef>
                <a:spcPts val="3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spcBef>
                <a:spcPts val="3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spcBef>
                <a:spcPts val="3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spcBef>
                <a:spcPts val="3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Light 1">
  <p:cSld name="SECTION_HEADER_1_1">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6"/>
          <p:cNvSpPr/>
          <p:nvPr/>
        </p:nvSpPr>
        <p:spPr>
          <a:xfrm>
            <a:off x="-12" y="0"/>
            <a:ext cx="9144000" cy="5143500"/>
          </a:xfrm>
          <a:prstGeom prst="rect">
            <a:avLst/>
          </a:prstGeom>
          <a:solidFill>
            <a:srgbClr val="FFFFFF">
              <a:alpha val="8980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6"/>
          <p:cNvSpPr txBox="1"/>
          <p:nvPr>
            <p:ph type="title"/>
          </p:nvPr>
        </p:nvSpPr>
        <p:spPr>
          <a:xfrm>
            <a:off x="259800" y="900125"/>
            <a:ext cx="8624400" cy="2640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p:txBody>
      </p:sp>
      <p:pic>
        <p:nvPicPr>
          <p:cNvPr id="34" name="Google Shape;34;p6"/>
          <p:cNvPicPr preferRelativeResize="0"/>
          <p:nvPr/>
        </p:nvPicPr>
        <p:blipFill rotWithShape="1">
          <a:blip r:embed="rId3">
            <a:alphaModFix/>
          </a:blip>
          <a:srcRect b="0" l="0" r="0" t="0"/>
          <a:stretch/>
        </p:blipFill>
        <p:spPr>
          <a:xfrm>
            <a:off x="3841675" y="4268271"/>
            <a:ext cx="1460651" cy="232425"/>
          </a:xfrm>
          <a:prstGeom prst="rect">
            <a:avLst/>
          </a:prstGeom>
          <a:noFill/>
          <a:ln>
            <a:noFill/>
          </a:ln>
        </p:spPr>
      </p:pic>
      <p:sp>
        <p:nvSpPr>
          <p:cNvPr id="35" name="Google Shape;35;p6"/>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cxnSp>
        <p:nvCxnSpPr>
          <p:cNvPr id="36" name="Google Shape;36;p6"/>
          <p:cNvCxnSpPr/>
          <p:nvPr/>
        </p:nvCxnSpPr>
        <p:spPr>
          <a:xfrm flipH="1" rot="10800000">
            <a:off x="2553150" y="4079450"/>
            <a:ext cx="4037700" cy="8700"/>
          </a:xfrm>
          <a:prstGeom prst="straightConnector1">
            <a:avLst/>
          </a:prstGeom>
          <a:noFill/>
          <a:ln cap="flat" cmpd="sng" w="9525">
            <a:solidFill>
              <a:srgbClr val="FFC72C"/>
            </a:solidFill>
            <a:prstDash val="solid"/>
            <a:round/>
            <a:headEnd len="sm" w="sm" type="none"/>
            <a:tailEnd len="sm" w="sm" type="none"/>
          </a:ln>
        </p:spPr>
      </p:cxnSp>
      <p:sp>
        <p:nvSpPr>
          <p:cNvPr id="37" name="Google Shape;37;p6"/>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 name="Shape 38"/>
        <p:cNvGrpSpPr/>
        <p:nvPr/>
      </p:nvGrpSpPr>
      <p:grpSpPr>
        <a:xfrm>
          <a:off x="0" y="0"/>
          <a:ext cx="0" cy="0"/>
          <a:chOff x="0" y="0"/>
          <a:chExt cx="0" cy="0"/>
        </a:xfrm>
      </p:grpSpPr>
      <p:sp>
        <p:nvSpPr>
          <p:cNvPr id="39" name="Google Shape;39;p7"/>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40" name="Google Shape;40;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1" name="Google Shape;4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42" name="Google Shape;42;p7"/>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3" name="Google Shape;43;p7"/>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type="twoColTx">
  <p:cSld name="TITLE_AND_TWO_COLUMNS">
    <p:spTree>
      <p:nvGrpSpPr>
        <p:cNvPr id="44" name="Shape 44"/>
        <p:cNvGrpSpPr/>
        <p:nvPr/>
      </p:nvGrpSpPr>
      <p:grpSpPr>
        <a:xfrm>
          <a:off x="0" y="0"/>
          <a:ext cx="0" cy="0"/>
          <a:chOff x="0" y="0"/>
          <a:chExt cx="0" cy="0"/>
        </a:xfrm>
      </p:grpSpPr>
      <p:sp>
        <p:nvSpPr>
          <p:cNvPr id="45" name="Google Shape;45;p8"/>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46" name="Google Shape;46;p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0"/>
              </a:spcBef>
              <a:spcAft>
                <a:spcPts val="0"/>
              </a:spcAft>
              <a:buClr>
                <a:srgbClr val="434343"/>
              </a:buClr>
              <a:buSzPts val="1200"/>
              <a:buChar char="○"/>
              <a:defRPr sz="1200">
                <a:solidFill>
                  <a:srgbClr val="434343"/>
                </a:solidFill>
              </a:defRPr>
            </a:lvl2pPr>
            <a:lvl3pPr indent="-304800" lvl="2" marL="1371600" algn="l">
              <a:lnSpc>
                <a:spcPct val="115000"/>
              </a:lnSpc>
              <a:spcBef>
                <a:spcPts val="0"/>
              </a:spcBef>
              <a:spcAft>
                <a:spcPts val="0"/>
              </a:spcAft>
              <a:buClr>
                <a:srgbClr val="434343"/>
              </a:buClr>
              <a:buSzPts val="1200"/>
              <a:buChar char="■"/>
              <a:defRPr sz="1200">
                <a:solidFill>
                  <a:srgbClr val="434343"/>
                </a:solidFill>
              </a:defRPr>
            </a:lvl3pPr>
            <a:lvl4pPr indent="-304800" lvl="3" marL="1828800" algn="l">
              <a:lnSpc>
                <a:spcPct val="115000"/>
              </a:lnSpc>
              <a:spcBef>
                <a:spcPts val="0"/>
              </a:spcBef>
              <a:spcAft>
                <a:spcPts val="0"/>
              </a:spcAft>
              <a:buClr>
                <a:srgbClr val="434343"/>
              </a:buClr>
              <a:buSzPts val="1200"/>
              <a:buChar char="●"/>
              <a:defRPr sz="1200">
                <a:solidFill>
                  <a:srgbClr val="434343"/>
                </a:solidFill>
              </a:defRPr>
            </a:lvl4pPr>
            <a:lvl5pPr indent="-304800" lvl="4" marL="2286000" algn="l">
              <a:lnSpc>
                <a:spcPct val="115000"/>
              </a:lnSpc>
              <a:spcBef>
                <a:spcPts val="0"/>
              </a:spcBef>
              <a:spcAft>
                <a:spcPts val="0"/>
              </a:spcAft>
              <a:buClr>
                <a:srgbClr val="434343"/>
              </a:buClr>
              <a:buSzPts val="1200"/>
              <a:buChar char="○"/>
              <a:defRPr sz="1200">
                <a:solidFill>
                  <a:srgbClr val="434343"/>
                </a:solidFill>
              </a:defRPr>
            </a:lvl5pPr>
            <a:lvl6pPr indent="-304800" lvl="5" marL="2743200" algn="l">
              <a:lnSpc>
                <a:spcPct val="115000"/>
              </a:lnSpc>
              <a:spcBef>
                <a:spcPts val="0"/>
              </a:spcBef>
              <a:spcAft>
                <a:spcPts val="0"/>
              </a:spcAft>
              <a:buClr>
                <a:srgbClr val="434343"/>
              </a:buClr>
              <a:buSzPts val="1200"/>
              <a:buChar char="■"/>
              <a:defRPr sz="1200">
                <a:solidFill>
                  <a:srgbClr val="434343"/>
                </a:solidFill>
              </a:defRPr>
            </a:lvl6pPr>
            <a:lvl7pPr indent="-304800" lvl="6" marL="3200400" algn="l">
              <a:lnSpc>
                <a:spcPct val="115000"/>
              </a:lnSpc>
              <a:spcBef>
                <a:spcPts val="0"/>
              </a:spcBef>
              <a:spcAft>
                <a:spcPts val="0"/>
              </a:spcAft>
              <a:buClr>
                <a:srgbClr val="434343"/>
              </a:buClr>
              <a:buSzPts val="1200"/>
              <a:buChar char="●"/>
              <a:defRPr sz="1200">
                <a:solidFill>
                  <a:srgbClr val="434343"/>
                </a:solidFill>
              </a:defRPr>
            </a:lvl7pPr>
            <a:lvl8pPr indent="-304800" lvl="7" marL="3657600" algn="l">
              <a:lnSpc>
                <a:spcPct val="115000"/>
              </a:lnSpc>
              <a:spcBef>
                <a:spcPts val="0"/>
              </a:spcBef>
              <a:spcAft>
                <a:spcPts val="0"/>
              </a:spcAft>
              <a:buClr>
                <a:srgbClr val="434343"/>
              </a:buClr>
              <a:buSzPts val="1200"/>
              <a:buChar char="○"/>
              <a:defRPr sz="1200">
                <a:solidFill>
                  <a:srgbClr val="434343"/>
                </a:solidFill>
              </a:defRPr>
            </a:lvl8pPr>
            <a:lvl9pPr indent="-304800" lvl="8" marL="4114800" algn="l">
              <a:lnSpc>
                <a:spcPct val="115000"/>
              </a:lnSpc>
              <a:spcBef>
                <a:spcPts val="0"/>
              </a:spcBef>
              <a:spcAft>
                <a:spcPts val="0"/>
              </a:spcAft>
              <a:buClr>
                <a:srgbClr val="434343"/>
              </a:buClr>
              <a:buSzPts val="1200"/>
              <a:buChar char="■"/>
              <a:defRPr sz="1200">
                <a:solidFill>
                  <a:srgbClr val="434343"/>
                </a:solidFill>
              </a:defRPr>
            </a:lvl9pPr>
          </a:lstStyle>
          <a:p/>
        </p:txBody>
      </p:sp>
      <p:sp>
        <p:nvSpPr>
          <p:cNvPr id="47" name="Google Shape;47;p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434343"/>
              </a:buClr>
              <a:buSzPts val="1400"/>
              <a:buChar char="●"/>
              <a:defRPr sz="1400">
                <a:solidFill>
                  <a:srgbClr val="434343"/>
                </a:solidFill>
              </a:defRPr>
            </a:lvl1pPr>
            <a:lvl2pPr indent="-304800" lvl="1" marL="914400" algn="l">
              <a:lnSpc>
                <a:spcPct val="115000"/>
              </a:lnSpc>
              <a:spcBef>
                <a:spcPts val="0"/>
              </a:spcBef>
              <a:spcAft>
                <a:spcPts val="0"/>
              </a:spcAft>
              <a:buClr>
                <a:srgbClr val="434343"/>
              </a:buClr>
              <a:buSzPts val="1200"/>
              <a:buChar char="○"/>
              <a:defRPr sz="1200">
                <a:solidFill>
                  <a:srgbClr val="434343"/>
                </a:solidFill>
              </a:defRPr>
            </a:lvl2pPr>
            <a:lvl3pPr indent="-304800" lvl="2" marL="1371600" algn="l">
              <a:lnSpc>
                <a:spcPct val="115000"/>
              </a:lnSpc>
              <a:spcBef>
                <a:spcPts val="0"/>
              </a:spcBef>
              <a:spcAft>
                <a:spcPts val="0"/>
              </a:spcAft>
              <a:buClr>
                <a:srgbClr val="434343"/>
              </a:buClr>
              <a:buSzPts val="1200"/>
              <a:buChar char="■"/>
              <a:defRPr sz="1200">
                <a:solidFill>
                  <a:srgbClr val="434343"/>
                </a:solidFill>
              </a:defRPr>
            </a:lvl3pPr>
            <a:lvl4pPr indent="-304800" lvl="3" marL="1828800" algn="l">
              <a:lnSpc>
                <a:spcPct val="115000"/>
              </a:lnSpc>
              <a:spcBef>
                <a:spcPts val="0"/>
              </a:spcBef>
              <a:spcAft>
                <a:spcPts val="0"/>
              </a:spcAft>
              <a:buClr>
                <a:srgbClr val="434343"/>
              </a:buClr>
              <a:buSzPts val="1200"/>
              <a:buChar char="●"/>
              <a:defRPr sz="1200">
                <a:solidFill>
                  <a:srgbClr val="434343"/>
                </a:solidFill>
              </a:defRPr>
            </a:lvl4pPr>
            <a:lvl5pPr indent="-304800" lvl="4" marL="2286000" algn="l">
              <a:lnSpc>
                <a:spcPct val="115000"/>
              </a:lnSpc>
              <a:spcBef>
                <a:spcPts val="0"/>
              </a:spcBef>
              <a:spcAft>
                <a:spcPts val="0"/>
              </a:spcAft>
              <a:buClr>
                <a:srgbClr val="434343"/>
              </a:buClr>
              <a:buSzPts val="1200"/>
              <a:buChar char="○"/>
              <a:defRPr sz="1200">
                <a:solidFill>
                  <a:srgbClr val="434343"/>
                </a:solidFill>
              </a:defRPr>
            </a:lvl5pPr>
            <a:lvl6pPr indent="-304800" lvl="5" marL="2743200" algn="l">
              <a:lnSpc>
                <a:spcPct val="115000"/>
              </a:lnSpc>
              <a:spcBef>
                <a:spcPts val="0"/>
              </a:spcBef>
              <a:spcAft>
                <a:spcPts val="0"/>
              </a:spcAft>
              <a:buClr>
                <a:srgbClr val="434343"/>
              </a:buClr>
              <a:buSzPts val="1200"/>
              <a:buChar char="■"/>
              <a:defRPr sz="1200">
                <a:solidFill>
                  <a:srgbClr val="434343"/>
                </a:solidFill>
              </a:defRPr>
            </a:lvl6pPr>
            <a:lvl7pPr indent="-304800" lvl="6" marL="3200400" algn="l">
              <a:lnSpc>
                <a:spcPct val="115000"/>
              </a:lnSpc>
              <a:spcBef>
                <a:spcPts val="0"/>
              </a:spcBef>
              <a:spcAft>
                <a:spcPts val="0"/>
              </a:spcAft>
              <a:buClr>
                <a:srgbClr val="434343"/>
              </a:buClr>
              <a:buSzPts val="1200"/>
              <a:buChar char="●"/>
              <a:defRPr sz="1200">
                <a:solidFill>
                  <a:srgbClr val="434343"/>
                </a:solidFill>
              </a:defRPr>
            </a:lvl7pPr>
            <a:lvl8pPr indent="-304800" lvl="7" marL="3657600" algn="l">
              <a:lnSpc>
                <a:spcPct val="115000"/>
              </a:lnSpc>
              <a:spcBef>
                <a:spcPts val="0"/>
              </a:spcBef>
              <a:spcAft>
                <a:spcPts val="0"/>
              </a:spcAft>
              <a:buClr>
                <a:srgbClr val="434343"/>
              </a:buClr>
              <a:buSzPts val="1200"/>
              <a:buChar char="○"/>
              <a:defRPr sz="1200">
                <a:solidFill>
                  <a:srgbClr val="434343"/>
                </a:solidFill>
              </a:defRPr>
            </a:lvl8pPr>
            <a:lvl9pPr indent="-304800" lvl="8" marL="4114800" algn="l">
              <a:lnSpc>
                <a:spcPct val="115000"/>
              </a:lnSpc>
              <a:spcBef>
                <a:spcPts val="0"/>
              </a:spcBef>
              <a:spcAft>
                <a:spcPts val="0"/>
              </a:spcAft>
              <a:buClr>
                <a:srgbClr val="434343"/>
              </a:buClr>
              <a:buSzPts val="1200"/>
              <a:buChar char="■"/>
              <a:defRPr sz="1200">
                <a:solidFill>
                  <a:srgbClr val="434343"/>
                </a:solidFill>
              </a:defRPr>
            </a:lvl9pPr>
          </a:lstStyle>
          <a:p/>
        </p:txBody>
      </p:sp>
      <p:sp>
        <p:nvSpPr>
          <p:cNvPr id="48" name="Google Shape;48;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49" name="Google Shape;49;p8"/>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0" name="Google Shape;50;p8"/>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9"/>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p:txBody>
      </p:sp>
      <p:sp>
        <p:nvSpPr>
          <p:cNvPr id="53" name="Google Shape;53;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4" name="Google Shape;54;p9"/>
          <p:cNvPicPr preferRelativeResize="0"/>
          <p:nvPr/>
        </p:nvPicPr>
        <p:blipFill rotWithShape="1">
          <a:blip r:embed="rId2">
            <a:alphaModFix/>
          </a:blip>
          <a:srcRect b="0" l="0" r="0" t="0"/>
          <a:stretch/>
        </p:blipFill>
        <p:spPr>
          <a:xfrm>
            <a:off x="181200" y="4743821"/>
            <a:ext cx="1460651" cy="232425"/>
          </a:xfrm>
          <a:prstGeom prst="rect">
            <a:avLst/>
          </a:prstGeom>
          <a:noFill/>
          <a:ln>
            <a:noFill/>
          </a:ln>
        </p:spPr>
      </p:pic>
      <p:sp>
        <p:nvSpPr>
          <p:cNvPr id="55" name="Google Shape;55;p9"/>
          <p:cNvSpPr/>
          <p:nvPr/>
        </p:nvSpPr>
        <p:spPr>
          <a:xfrm>
            <a:off x="0" y="0"/>
            <a:ext cx="9144000" cy="102900"/>
          </a:xfrm>
          <a:prstGeom prst="rect">
            <a:avLst/>
          </a:prstGeom>
          <a:gradFill>
            <a:gsLst>
              <a:gs pos="0">
                <a:srgbClr val="0A3799"/>
              </a:gs>
              <a:gs pos="100000">
                <a:srgbClr val="0A6B7C"/>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cent Highlight">
  <p:cSld name="SECTION_HEADER_2">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0"/>
          <p:cNvSpPr/>
          <p:nvPr/>
        </p:nvSpPr>
        <p:spPr>
          <a:xfrm>
            <a:off x="-12" y="0"/>
            <a:ext cx="9144000" cy="5143500"/>
          </a:xfrm>
          <a:prstGeom prst="rect">
            <a:avLst/>
          </a:prstGeom>
          <a:solidFill>
            <a:srgbClr val="0A3799">
              <a:alpha val="5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0"/>
          <p:cNvSpPr txBox="1"/>
          <p:nvPr>
            <p:ph idx="12" type="sldNum"/>
          </p:nvPr>
        </p:nvSpPr>
        <p:spPr>
          <a:xfrm>
            <a:off x="8463883" y="4635442"/>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59" name="Google Shape;59;p10"/>
          <p:cNvSpPr/>
          <p:nvPr/>
        </p:nvSpPr>
        <p:spPr>
          <a:xfrm>
            <a:off x="0" y="0"/>
            <a:ext cx="4314600" cy="5143500"/>
          </a:xfrm>
          <a:prstGeom prst="rect">
            <a:avLst/>
          </a:prstGeom>
          <a:solidFill>
            <a:srgbClr val="FFC72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t/>
            </a:r>
            <a:endParaRPr b="1" i="0" sz="3600" u="none" cap="none" strike="noStrike">
              <a:solidFill>
                <a:srgbClr val="FFFFFF"/>
              </a:solidFill>
              <a:latin typeface="Arial"/>
              <a:ea typeface="Arial"/>
              <a:cs typeface="Arial"/>
              <a:sym typeface="Arial"/>
            </a:endParaRPr>
          </a:p>
        </p:txBody>
      </p:sp>
      <p:pic>
        <p:nvPicPr>
          <p:cNvPr id="60" name="Google Shape;60;p10"/>
          <p:cNvPicPr preferRelativeResize="0"/>
          <p:nvPr/>
        </p:nvPicPr>
        <p:blipFill rotWithShape="1">
          <a:blip r:embed="rId3">
            <a:alphaModFix/>
          </a:blip>
          <a:srcRect b="0" l="0" r="0" t="0"/>
          <a:stretch/>
        </p:blipFill>
        <p:spPr>
          <a:xfrm>
            <a:off x="181200" y="4743821"/>
            <a:ext cx="1460651" cy="232425"/>
          </a:xfrm>
          <a:prstGeom prst="rect">
            <a:avLst/>
          </a:prstGeom>
          <a:noFill/>
          <a:ln>
            <a:noFill/>
          </a:ln>
        </p:spPr>
      </p:pic>
      <p:sp>
        <p:nvSpPr>
          <p:cNvPr id="61" name="Google Shape;61;p10"/>
          <p:cNvSpPr txBox="1"/>
          <p:nvPr>
            <p:ph type="title"/>
          </p:nvPr>
        </p:nvSpPr>
        <p:spPr>
          <a:xfrm>
            <a:off x="199375" y="205750"/>
            <a:ext cx="3934800" cy="442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FFFFFF"/>
              </a:buClr>
              <a:buSzPts val="3600"/>
              <a:buNone/>
              <a:defRPr b="1" sz="3600">
                <a:solidFill>
                  <a:srgbClr val="FFFFFF"/>
                </a:solidFill>
              </a:defRPr>
            </a:lvl1pPr>
            <a:lvl2pPr lvl="1" algn="ctr">
              <a:lnSpc>
                <a:spcPct val="100000"/>
              </a:lnSpc>
              <a:spcBef>
                <a:spcPts val="0"/>
              </a:spcBef>
              <a:spcAft>
                <a:spcPts val="0"/>
              </a:spcAft>
              <a:buClr>
                <a:srgbClr val="FFFFFF"/>
              </a:buClr>
              <a:buSzPts val="3600"/>
              <a:buNone/>
              <a:defRPr b="1" sz="3600">
                <a:solidFill>
                  <a:srgbClr val="FFFFFF"/>
                </a:solidFill>
              </a:defRPr>
            </a:lvl2pPr>
            <a:lvl3pPr lvl="2" algn="ctr">
              <a:lnSpc>
                <a:spcPct val="100000"/>
              </a:lnSpc>
              <a:spcBef>
                <a:spcPts val="0"/>
              </a:spcBef>
              <a:spcAft>
                <a:spcPts val="0"/>
              </a:spcAft>
              <a:buClr>
                <a:srgbClr val="FFFFFF"/>
              </a:buClr>
              <a:buSzPts val="3600"/>
              <a:buNone/>
              <a:defRPr b="1" sz="3600">
                <a:solidFill>
                  <a:srgbClr val="FFFFFF"/>
                </a:solidFill>
              </a:defRPr>
            </a:lvl3pPr>
            <a:lvl4pPr lvl="3" algn="ctr">
              <a:lnSpc>
                <a:spcPct val="100000"/>
              </a:lnSpc>
              <a:spcBef>
                <a:spcPts val="0"/>
              </a:spcBef>
              <a:spcAft>
                <a:spcPts val="0"/>
              </a:spcAft>
              <a:buClr>
                <a:srgbClr val="FFFFFF"/>
              </a:buClr>
              <a:buSzPts val="3600"/>
              <a:buNone/>
              <a:defRPr b="1" sz="3600">
                <a:solidFill>
                  <a:srgbClr val="FFFFFF"/>
                </a:solidFill>
              </a:defRPr>
            </a:lvl4pPr>
            <a:lvl5pPr lvl="4" algn="ctr">
              <a:lnSpc>
                <a:spcPct val="100000"/>
              </a:lnSpc>
              <a:spcBef>
                <a:spcPts val="0"/>
              </a:spcBef>
              <a:spcAft>
                <a:spcPts val="0"/>
              </a:spcAft>
              <a:buClr>
                <a:srgbClr val="FFFFFF"/>
              </a:buClr>
              <a:buSzPts val="3600"/>
              <a:buNone/>
              <a:defRPr b="1" sz="3600">
                <a:solidFill>
                  <a:srgbClr val="FFFFFF"/>
                </a:solidFill>
              </a:defRPr>
            </a:lvl5pPr>
            <a:lvl6pPr lvl="5" algn="ctr">
              <a:lnSpc>
                <a:spcPct val="100000"/>
              </a:lnSpc>
              <a:spcBef>
                <a:spcPts val="0"/>
              </a:spcBef>
              <a:spcAft>
                <a:spcPts val="0"/>
              </a:spcAft>
              <a:buClr>
                <a:srgbClr val="FFFFFF"/>
              </a:buClr>
              <a:buSzPts val="3600"/>
              <a:buNone/>
              <a:defRPr b="1" sz="3600">
                <a:solidFill>
                  <a:srgbClr val="FFFFFF"/>
                </a:solidFill>
              </a:defRPr>
            </a:lvl6pPr>
            <a:lvl7pPr lvl="6" algn="ctr">
              <a:lnSpc>
                <a:spcPct val="100000"/>
              </a:lnSpc>
              <a:spcBef>
                <a:spcPts val="0"/>
              </a:spcBef>
              <a:spcAft>
                <a:spcPts val="0"/>
              </a:spcAft>
              <a:buClr>
                <a:srgbClr val="FFFFFF"/>
              </a:buClr>
              <a:buSzPts val="3600"/>
              <a:buNone/>
              <a:defRPr b="1" sz="3600">
                <a:solidFill>
                  <a:srgbClr val="FFFFFF"/>
                </a:solidFill>
              </a:defRPr>
            </a:lvl7pPr>
            <a:lvl8pPr lvl="7" algn="ctr">
              <a:lnSpc>
                <a:spcPct val="100000"/>
              </a:lnSpc>
              <a:spcBef>
                <a:spcPts val="0"/>
              </a:spcBef>
              <a:spcAft>
                <a:spcPts val="0"/>
              </a:spcAft>
              <a:buClr>
                <a:srgbClr val="FFFFFF"/>
              </a:buClr>
              <a:buSzPts val="3600"/>
              <a:buNone/>
              <a:defRPr b="1" sz="3600">
                <a:solidFill>
                  <a:srgbClr val="FFFFFF"/>
                </a:solidFill>
              </a:defRPr>
            </a:lvl8pPr>
            <a:lvl9pPr lvl="8" algn="ctr">
              <a:lnSpc>
                <a:spcPct val="100000"/>
              </a:lnSpc>
              <a:spcBef>
                <a:spcPts val="0"/>
              </a:spcBef>
              <a:spcAft>
                <a:spcPts val="0"/>
              </a:spcAft>
              <a:buClr>
                <a:srgbClr val="FFFFFF"/>
              </a:buClr>
              <a:buSzPts val="3600"/>
              <a:buNone/>
              <a:defRPr b="1" sz="3600">
                <a:solidFill>
                  <a:srgbClr val="FFFFFF"/>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4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16425"/>
            <a:ext cx="8520600" cy="747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434343"/>
              </a:buClr>
              <a:buSzPts val="4000"/>
              <a:buFont typeface="Open Sans"/>
              <a:buNone/>
              <a:defRPr b="0" i="0" sz="4000" u="none" cap="none" strike="noStrike">
                <a:solidFill>
                  <a:srgbClr val="434343"/>
                </a:solidFill>
                <a:latin typeface="Open Sans"/>
                <a:ea typeface="Open Sans"/>
                <a:cs typeface="Open Sans"/>
                <a:sym typeface="Open Sans"/>
              </a:defRPr>
            </a:lvl1pPr>
            <a:lvl2pPr lvl="1" marR="0" rtl="0" algn="l">
              <a:lnSpc>
                <a:spcPct val="100000"/>
              </a:lnSpc>
              <a:spcBef>
                <a:spcPts val="0"/>
              </a:spcBef>
              <a:spcAft>
                <a:spcPts val="0"/>
              </a:spcAft>
              <a:buClr>
                <a:srgbClr val="434343"/>
              </a:buClr>
              <a:buSzPts val="2400"/>
              <a:buFont typeface="Arial"/>
              <a:buNone/>
              <a:defRPr b="0" i="0" sz="2400" u="none" cap="none" strike="noStrike">
                <a:solidFill>
                  <a:srgbClr val="434343"/>
                </a:solidFill>
                <a:latin typeface="Arial"/>
                <a:ea typeface="Arial"/>
                <a:cs typeface="Arial"/>
                <a:sym typeface="Arial"/>
              </a:defRPr>
            </a:lvl2pPr>
            <a:lvl3pPr lvl="2" marR="0" rtl="0" algn="l">
              <a:lnSpc>
                <a:spcPct val="100000"/>
              </a:lnSpc>
              <a:spcBef>
                <a:spcPts val="0"/>
              </a:spcBef>
              <a:spcAft>
                <a:spcPts val="0"/>
              </a:spcAft>
              <a:buClr>
                <a:srgbClr val="434343"/>
              </a:buClr>
              <a:buSzPts val="2400"/>
              <a:buFont typeface="Arial"/>
              <a:buNone/>
              <a:defRPr b="0" i="0" sz="2400" u="none" cap="none" strike="noStrike">
                <a:solidFill>
                  <a:srgbClr val="434343"/>
                </a:solidFill>
                <a:latin typeface="Arial"/>
                <a:ea typeface="Arial"/>
                <a:cs typeface="Arial"/>
                <a:sym typeface="Arial"/>
              </a:defRPr>
            </a:lvl3pPr>
            <a:lvl4pPr lvl="3" marR="0" rtl="0" algn="l">
              <a:lnSpc>
                <a:spcPct val="100000"/>
              </a:lnSpc>
              <a:spcBef>
                <a:spcPts val="0"/>
              </a:spcBef>
              <a:spcAft>
                <a:spcPts val="0"/>
              </a:spcAft>
              <a:buClr>
                <a:srgbClr val="434343"/>
              </a:buClr>
              <a:buSzPts val="2400"/>
              <a:buFont typeface="Arial"/>
              <a:buNone/>
              <a:defRPr b="0" i="0" sz="2400" u="none" cap="none" strike="noStrike">
                <a:solidFill>
                  <a:srgbClr val="434343"/>
                </a:solidFill>
                <a:latin typeface="Arial"/>
                <a:ea typeface="Arial"/>
                <a:cs typeface="Arial"/>
                <a:sym typeface="Arial"/>
              </a:defRPr>
            </a:lvl4pPr>
            <a:lvl5pPr lvl="4" marR="0" rtl="0" algn="l">
              <a:lnSpc>
                <a:spcPct val="100000"/>
              </a:lnSpc>
              <a:spcBef>
                <a:spcPts val="0"/>
              </a:spcBef>
              <a:spcAft>
                <a:spcPts val="0"/>
              </a:spcAft>
              <a:buClr>
                <a:srgbClr val="434343"/>
              </a:buClr>
              <a:buSzPts val="2400"/>
              <a:buFont typeface="Arial"/>
              <a:buNone/>
              <a:defRPr b="0" i="0" sz="2400" u="none" cap="none" strike="noStrike">
                <a:solidFill>
                  <a:srgbClr val="434343"/>
                </a:solidFill>
                <a:latin typeface="Arial"/>
                <a:ea typeface="Arial"/>
                <a:cs typeface="Arial"/>
                <a:sym typeface="Arial"/>
              </a:defRPr>
            </a:lvl5pPr>
            <a:lvl6pPr lvl="5" marR="0" rtl="0" algn="l">
              <a:lnSpc>
                <a:spcPct val="100000"/>
              </a:lnSpc>
              <a:spcBef>
                <a:spcPts val="0"/>
              </a:spcBef>
              <a:spcAft>
                <a:spcPts val="0"/>
              </a:spcAft>
              <a:buClr>
                <a:srgbClr val="434343"/>
              </a:buClr>
              <a:buSzPts val="2400"/>
              <a:buFont typeface="Arial"/>
              <a:buNone/>
              <a:defRPr b="0" i="0" sz="2400" u="none" cap="none" strike="noStrike">
                <a:solidFill>
                  <a:srgbClr val="434343"/>
                </a:solidFill>
                <a:latin typeface="Arial"/>
                <a:ea typeface="Arial"/>
                <a:cs typeface="Arial"/>
                <a:sym typeface="Arial"/>
              </a:defRPr>
            </a:lvl6pPr>
            <a:lvl7pPr lvl="6" marR="0" rtl="0" algn="l">
              <a:lnSpc>
                <a:spcPct val="100000"/>
              </a:lnSpc>
              <a:spcBef>
                <a:spcPts val="0"/>
              </a:spcBef>
              <a:spcAft>
                <a:spcPts val="0"/>
              </a:spcAft>
              <a:buClr>
                <a:srgbClr val="434343"/>
              </a:buClr>
              <a:buSzPts val="2400"/>
              <a:buFont typeface="Arial"/>
              <a:buNone/>
              <a:defRPr b="0" i="0" sz="2400" u="none" cap="none" strike="noStrike">
                <a:solidFill>
                  <a:srgbClr val="434343"/>
                </a:solidFill>
                <a:latin typeface="Arial"/>
                <a:ea typeface="Arial"/>
                <a:cs typeface="Arial"/>
                <a:sym typeface="Arial"/>
              </a:defRPr>
            </a:lvl7pPr>
            <a:lvl8pPr lvl="7" marR="0" rtl="0" algn="l">
              <a:lnSpc>
                <a:spcPct val="100000"/>
              </a:lnSpc>
              <a:spcBef>
                <a:spcPts val="0"/>
              </a:spcBef>
              <a:spcAft>
                <a:spcPts val="0"/>
              </a:spcAft>
              <a:buClr>
                <a:srgbClr val="434343"/>
              </a:buClr>
              <a:buSzPts val="2400"/>
              <a:buFont typeface="Arial"/>
              <a:buNone/>
              <a:defRPr b="0" i="0" sz="2400" u="none" cap="none" strike="noStrike">
                <a:solidFill>
                  <a:srgbClr val="434343"/>
                </a:solidFill>
                <a:latin typeface="Arial"/>
                <a:ea typeface="Arial"/>
                <a:cs typeface="Arial"/>
                <a:sym typeface="Arial"/>
              </a:defRPr>
            </a:lvl8pPr>
            <a:lvl9pPr lvl="8" marR="0" rtl="0" algn="l">
              <a:lnSpc>
                <a:spcPct val="100000"/>
              </a:lnSpc>
              <a:spcBef>
                <a:spcPts val="0"/>
              </a:spcBef>
              <a:spcAft>
                <a:spcPts val="0"/>
              </a:spcAft>
              <a:buClr>
                <a:srgbClr val="434343"/>
              </a:buClr>
              <a:buSzPts val="2400"/>
              <a:buFont typeface="Arial"/>
              <a:buNone/>
              <a:defRPr b="0" i="0" sz="2400" u="none" cap="none" strike="noStrike">
                <a:solidFill>
                  <a:srgbClr val="434343"/>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434343"/>
              </a:buClr>
              <a:buSzPts val="1800"/>
              <a:buFont typeface="Open Sans"/>
              <a:buChar char="●"/>
              <a:defRPr b="0" i="0" sz="1800" u="none" cap="none" strike="noStrike">
                <a:solidFill>
                  <a:srgbClr val="434343"/>
                </a:solidFill>
                <a:latin typeface="Open Sans"/>
                <a:ea typeface="Open Sans"/>
                <a:cs typeface="Open Sans"/>
                <a:sym typeface="Open Sans"/>
              </a:defRPr>
            </a:lvl1pPr>
            <a:lvl2pPr indent="-317500" lvl="1" marL="914400" marR="0" rtl="0" algn="l">
              <a:lnSpc>
                <a:spcPct val="115000"/>
              </a:lnSpc>
              <a:spcBef>
                <a:spcPts val="0"/>
              </a:spcBef>
              <a:spcAft>
                <a:spcPts val="0"/>
              </a:spcAft>
              <a:buClr>
                <a:srgbClr val="434343"/>
              </a:buClr>
              <a:buSzPts val="1400"/>
              <a:buFont typeface="Open Sans"/>
              <a:buChar char="○"/>
              <a:defRPr b="0" i="0" sz="1400" u="none" cap="none" strike="noStrike">
                <a:solidFill>
                  <a:srgbClr val="434343"/>
                </a:solidFill>
                <a:latin typeface="Open Sans"/>
                <a:ea typeface="Open Sans"/>
                <a:cs typeface="Open Sans"/>
                <a:sym typeface="Open Sans"/>
              </a:defRPr>
            </a:lvl2pPr>
            <a:lvl3pPr indent="-317500" lvl="2" marL="1371600" marR="0" rtl="0" algn="l">
              <a:lnSpc>
                <a:spcPct val="115000"/>
              </a:lnSpc>
              <a:spcBef>
                <a:spcPts val="0"/>
              </a:spcBef>
              <a:spcAft>
                <a:spcPts val="0"/>
              </a:spcAft>
              <a:buClr>
                <a:srgbClr val="434343"/>
              </a:buClr>
              <a:buSzPts val="1400"/>
              <a:buFont typeface="Open Sans"/>
              <a:buChar char="■"/>
              <a:defRPr b="0" i="0" sz="1400" u="none" cap="none" strike="noStrike">
                <a:solidFill>
                  <a:srgbClr val="434343"/>
                </a:solidFill>
                <a:latin typeface="Open Sans"/>
                <a:ea typeface="Open Sans"/>
                <a:cs typeface="Open Sans"/>
                <a:sym typeface="Open Sans"/>
              </a:defRPr>
            </a:lvl3pPr>
            <a:lvl4pPr indent="-317500" lvl="3" marL="1828800" marR="0" rtl="0" algn="l">
              <a:lnSpc>
                <a:spcPct val="115000"/>
              </a:lnSpc>
              <a:spcBef>
                <a:spcPts val="0"/>
              </a:spcBef>
              <a:spcAft>
                <a:spcPts val="0"/>
              </a:spcAft>
              <a:buClr>
                <a:srgbClr val="434343"/>
              </a:buClr>
              <a:buSzPts val="1400"/>
              <a:buFont typeface="Open Sans"/>
              <a:buChar char="●"/>
              <a:defRPr b="0" i="0" sz="1400" u="none" cap="none" strike="noStrike">
                <a:solidFill>
                  <a:srgbClr val="434343"/>
                </a:solidFill>
                <a:latin typeface="Open Sans"/>
                <a:ea typeface="Open Sans"/>
                <a:cs typeface="Open Sans"/>
                <a:sym typeface="Open Sans"/>
              </a:defRPr>
            </a:lvl4pPr>
            <a:lvl5pPr indent="-317500" lvl="4" marL="2286000" marR="0" rtl="0" algn="l">
              <a:lnSpc>
                <a:spcPct val="115000"/>
              </a:lnSpc>
              <a:spcBef>
                <a:spcPts val="0"/>
              </a:spcBef>
              <a:spcAft>
                <a:spcPts val="0"/>
              </a:spcAft>
              <a:buClr>
                <a:srgbClr val="434343"/>
              </a:buClr>
              <a:buSzPts val="1400"/>
              <a:buFont typeface="Open Sans"/>
              <a:buChar char="○"/>
              <a:defRPr b="0" i="0" sz="1400" u="none" cap="none" strike="noStrike">
                <a:solidFill>
                  <a:srgbClr val="434343"/>
                </a:solidFill>
                <a:latin typeface="Open Sans"/>
                <a:ea typeface="Open Sans"/>
                <a:cs typeface="Open Sans"/>
                <a:sym typeface="Open Sans"/>
              </a:defRPr>
            </a:lvl5pPr>
            <a:lvl6pPr indent="-317500" lvl="5" marL="2743200" marR="0" rtl="0" algn="l">
              <a:lnSpc>
                <a:spcPct val="115000"/>
              </a:lnSpc>
              <a:spcBef>
                <a:spcPts val="0"/>
              </a:spcBef>
              <a:spcAft>
                <a:spcPts val="0"/>
              </a:spcAft>
              <a:buClr>
                <a:srgbClr val="434343"/>
              </a:buClr>
              <a:buSzPts val="1400"/>
              <a:buFont typeface="Open Sans"/>
              <a:buChar char="■"/>
              <a:defRPr b="0" i="0" sz="1400" u="none" cap="none" strike="noStrike">
                <a:solidFill>
                  <a:srgbClr val="434343"/>
                </a:solidFill>
                <a:latin typeface="Open Sans"/>
                <a:ea typeface="Open Sans"/>
                <a:cs typeface="Open Sans"/>
                <a:sym typeface="Open Sans"/>
              </a:defRPr>
            </a:lvl6pPr>
            <a:lvl7pPr indent="-317500" lvl="6" marL="3200400" marR="0" rtl="0" algn="l">
              <a:lnSpc>
                <a:spcPct val="115000"/>
              </a:lnSpc>
              <a:spcBef>
                <a:spcPts val="0"/>
              </a:spcBef>
              <a:spcAft>
                <a:spcPts val="0"/>
              </a:spcAft>
              <a:buClr>
                <a:srgbClr val="434343"/>
              </a:buClr>
              <a:buSzPts val="1400"/>
              <a:buFont typeface="Open Sans"/>
              <a:buChar char="●"/>
              <a:defRPr b="0" i="0" sz="1400" u="none" cap="none" strike="noStrike">
                <a:solidFill>
                  <a:srgbClr val="434343"/>
                </a:solidFill>
                <a:latin typeface="Open Sans"/>
                <a:ea typeface="Open Sans"/>
                <a:cs typeface="Open Sans"/>
                <a:sym typeface="Open Sans"/>
              </a:defRPr>
            </a:lvl7pPr>
            <a:lvl8pPr indent="-317500" lvl="7" marL="3657600" marR="0" rtl="0" algn="l">
              <a:lnSpc>
                <a:spcPct val="115000"/>
              </a:lnSpc>
              <a:spcBef>
                <a:spcPts val="0"/>
              </a:spcBef>
              <a:spcAft>
                <a:spcPts val="0"/>
              </a:spcAft>
              <a:buClr>
                <a:srgbClr val="434343"/>
              </a:buClr>
              <a:buSzPts val="1400"/>
              <a:buFont typeface="Open Sans"/>
              <a:buChar char="○"/>
              <a:defRPr b="0" i="0" sz="1400" u="none" cap="none" strike="noStrike">
                <a:solidFill>
                  <a:srgbClr val="434343"/>
                </a:solidFill>
                <a:latin typeface="Open Sans"/>
                <a:ea typeface="Open Sans"/>
                <a:cs typeface="Open Sans"/>
                <a:sym typeface="Open Sans"/>
              </a:defRPr>
            </a:lvl8pPr>
            <a:lvl9pPr indent="-317500" lvl="8" marL="4114800" marR="0" rtl="0" algn="l">
              <a:lnSpc>
                <a:spcPct val="115000"/>
              </a:lnSpc>
              <a:spcBef>
                <a:spcPts val="0"/>
              </a:spcBef>
              <a:spcAft>
                <a:spcPts val="0"/>
              </a:spcAft>
              <a:buClr>
                <a:srgbClr val="434343"/>
              </a:buClr>
              <a:buSzPts val="1400"/>
              <a:buFont typeface="Open Sans"/>
              <a:buChar char="■"/>
              <a:defRPr b="0" i="0" sz="1400" u="none" cap="none" strike="noStrike">
                <a:solidFill>
                  <a:srgbClr val="434343"/>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s://riscv.org/regulation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hyperlink" Target="mailto:help@riscv.org" TargetMode="External"/><Relationship Id="rId4" Type="http://schemas.openxmlformats.org/officeDocument/2006/relationships/hyperlink" Target="https://riscv.org/risc-v-international-community-code-of-conduc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6"/>
          <p:cNvSpPr txBox="1"/>
          <p:nvPr>
            <p:ph type="ctrTitle"/>
          </p:nvPr>
        </p:nvSpPr>
        <p:spPr>
          <a:xfrm>
            <a:off x="597850" y="1896424"/>
            <a:ext cx="8034000" cy="2137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500"/>
              <a:buNone/>
            </a:pPr>
            <a:r>
              <a:rPr lang="en"/>
              <a:t>Disclosures</a:t>
            </a:r>
            <a:endParaRPr/>
          </a:p>
        </p:txBody>
      </p:sp>
      <p:sp>
        <p:nvSpPr>
          <p:cNvPr id="278" name="Google Shape;278;p46"/>
          <p:cNvSpPr txBox="1"/>
          <p:nvPr>
            <p:ph idx="1" type="subTitle"/>
          </p:nvPr>
        </p:nvSpPr>
        <p:spPr>
          <a:xfrm>
            <a:off x="597846" y="4033587"/>
            <a:ext cx="8034000" cy="507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7"/>
          <p:cNvSpPr txBox="1"/>
          <p:nvPr>
            <p:ph type="title"/>
          </p:nvPr>
        </p:nvSpPr>
        <p:spPr>
          <a:xfrm>
            <a:off x="311700" y="216425"/>
            <a:ext cx="8520600" cy="7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Antitrust Policy Notice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p:txBody>
      </p:sp>
      <p:sp>
        <p:nvSpPr>
          <p:cNvPr id="284" name="Google Shape;284;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RISC-V International meetings involve participation by industry competitors, and it is the intention of RISC-V International to conduct all its activities in accordance with applicable antitrust and competition laws. It is therefore extremely important that attendees adhere to meeting agendas, and be aware of, and not participate in, any activities that are prohibited under applicable US state, federal or foreign antitrust and competition laws.</a:t>
            </a:r>
            <a:endParaRPr>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t/>
            </a:r>
            <a:endParaRPr sz="1600">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Examples of types of actions that are prohibited at RISC-V International meetings and in connection with RISC-V International activities are described in the RISC-V International Regulations Article 7 available here: </a:t>
            </a:r>
            <a:r>
              <a:rPr lang="en" sz="1600" u="sng">
                <a:solidFill>
                  <a:schemeClr val="hlink"/>
                </a:solidFill>
                <a:latin typeface="Arial"/>
                <a:ea typeface="Arial"/>
                <a:cs typeface="Arial"/>
                <a:sym typeface="Arial"/>
                <a:hlinkClick r:id="rId3"/>
              </a:rPr>
              <a:t>https://riscv.org/regulations/</a:t>
            </a:r>
            <a:endParaRPr sz="1600">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t/>
            </a:r>
            <a:endParaRPr sz="1600">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If you have questions about these matters, please contact your company counsel.</a:t>
            </a:r>
            <a:endParaRPr>
              <a:solidFill>
                <a:schemeClr val="dk1"/>
              </a:solidFill>
              <a:latin typeface="Arial"/>
              <a:ea typeface="Arial"/>
              <a:cs typeface="Arial"/>
              <a:sym typeface="Arial"/>
            </a:endParaRPr>
          </a:p>
          <a:p>
            <a:pPr indent="0" lvl="0" marL="0" rtl="0" algn="l">
              <a:spcBef>
                <a:spcPts val="0"/>
              </a:spcBef>
              <a:spcAft>
                <a:spcPts val="0"/>
              </a:spcAft>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8"/>
          <p:cNvSpPr txBox="1"/>
          <p:nvPr>
            <p:ph type="title"/>
          </p:nvPr>
        </p:nvSpPr>
        <p:spPr>
          <a:xfrm>
            <a:off x="311700" y="216425"/>
            <a:ext cx="8520600" cy="7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Collaborative</a:t>
            </a:r>
            <a:r>
              <a:rPr lang="en" sz="3400"/>
              <a:t> &amp; Welcoming Community</a:t>
            </a:r>
            <a:endParaRPr sz="3400"/>
          </a:p>
        </p:txBody>
      </p:sp>
      <p:sp>
        <p:nvSpPr>
          <p:cNvPr id="290" name="Google Shape;290;p48"/>
          <p:cNvSpPr txBox="1"/>
          <p:nvPr>
            <p:ph idx="1" type="body"/>
          </p:nvPr>
        </p:nvSpPr>
        <p:spPr>
          <a:xfrm>
            <a:off x="311700" y="10339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500"/>
              <a:buFont typeface="Arial"/>
              <a:buNone/>
            </a:pPr>
            <a:r>
              <a:rPr lang="en" sz="1400">
                <a:solidFill>
                  <a:schemeClr val="dk1"/>
                </a:solidFill>
                <a:latin typeface="Arial"/>
                <a:ea typeface="Arial"/>
                <a:cs typeface="Arial"/>
                <a:sym typeface="Arial"/>
              </a:rPr>
              <a:t>RISC-V is a free and open ISA enabling a new era of processor innovation through open standard collaboration. Born in academia and research, RISC-V ISA delivers a new level of free, extensible software and hardware freedom on architecture, paving the way for the next 50 years of computing design and innovation.</a:t>
            </a:r>
            <a:endParaRPr sz="1600">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t/>
            </a:r>
            <a:endParaRPr sz="1400">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rPr lang="en" sz="1400">
                <a:solidFill>
                  <a:schemeClr val="dk1"/>
                </a:solidFill>
                <a:latin typeface="Arial"/>
                <a:ea typeface="Arial"/>
                <a:cs typeface="Arial"/>
                <a:sym typeface="Arial"/>
              </a:rPr>
              <a:t>We are a transparent, collaborative community where all are welcomed, and all members are encouraged to participate. We are a continuous improvement organization. If you see something that can be improved, please tell us. </a:t>
            </a:r>
            <a:r>
              <a:rPr lang="en" sz="1400" u="sng">
                <a:solidFill>
                  <a:schemeClr val="hlink"/>
                </a:solidFill>
                <a:latin typeface="Arial"/>
                <a:ea typeface="Arial"/>
                <a:cs typeface="Arial"/>
                <a:sym typeface="Arial"/>
                <a:hlinkClick r:id="rId3"/>
              </a:rPr>
              <a:t>help@riscv.org</a:t>
            </a:r>
            <a:r>
              <a:rPr lang="en" sz="1400">
                <a:solidFill>
                  <a:schemeClr val="dk1"/>
                </a:solidFill>
                <a:latin typeface="Arial"/>
                <a:ea typeface="Arial"/>
                <a:cs typeface="Arial"/>
                <a:sym typeface="Arial"/>
              </a:rPr>
              <a:t> </a:t>
            </a:r>
            <a:endParaRPr sz="1600">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t/>
            </a:r>
            <a:endParaRPr sz="1400">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rPr lang="en" sz="1400">
                <a:solidFill>
                  <a:schemeClr val="dk1"/>
                </a:solidFill>
                <a:latin typeface="Arial"/>
                <a:ea typeface="Arial"/>
                <a:cs typeface="Arial"/>
                <a:sym typeface="Arial"/>
              </a:rPr>
              <a:t>We as members, contributors, and leaders pledge to make participation in our community a harassment-free experience for everyone. </a:t>
            </a:r>
            <a:endParaRPr sz="1600">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t/>
            </a:r>
            <a:endParaRPr sz="1400">
              <a:solidFill>
                <a:schemeClr val="dk1"/>
              </a:solidFill>
              <a:latin typeface="Arial"/>
              <a:ea typeface="Arial"/>
              <a:cs typeface="Arial"/>
              <a:sym typeface="Arial"/>
            </a:endParaRPr>
          </a:p>
          <a:p>
            <a:pPr indent="0" lvl="0" marL="0" rtl="0" algn="l">
              <a:spcBef>
                <a:spcPts val="0"/>
              </a:spcBef>
              <a:spcAft>
                <a:spcPts val="0"/>
              </a:spcAft>
              <a:buClr>
                <a:schemeClr val="dk1"/>
              </a:buClr>
              <a:buSzPts val="1500"/>
              <a:buFont typeface="Arial"/>
              <a:buNone/>
            </a:pPr>
            <a:r>
              <a:rPr lang="en" sz="1400" u="sng">
                <a:solidFill>
                  <a:schemeClr val="hlink"/>
                </a:solidFill>
                <a:latin typeface="Arial"/>
                <a:ea typeface="Arial"/>
                <a:cs typeface="Arial"/>
                <a:sym typeface="Arial"/>
                <a:hlinkClick r:id="rId4"/>
              </a:rPr>
              <a:t>https://riscv.org/risc-v-international-community-code-of-conduct/</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9"/>
          <p:cNvSpPr txBox="1"/>
          <p:nvPr>
            <p:ph idx="1" type="body"/>
          </p:nvPr>
        </p:nvSpPr>
        <p:spPr>
          <a:xfrm>
            <a:off x="366824" y="1034303"/>
            <a:ext cx="8472300" cy="4028700"/>
          </a:xfrm>
          <a:prstGeom prst="rect">
            <a:avLst/>
          </a:prstGeom>
          <a:noFill/>
          <a:ln>
            <a:noFill/>
          </a:ln>
        </p:spPr>
        <p:txBody>
          <a:bodyPr anchorCtr="0" anchor="t" bIns="34275" lIns="68575" spcFirstLastPara="1" rIns="68575" wrap="square" tIns="34275">
            <a:noAutofit/>
          </a:bodyPr>
          <a:lstStyle/>
          <a:p>
            <a:pPr indent="-158750" lvl="0" marL="165100" rtl="0" algn="l">
              <a:spcBef>
                <a:spcPts val="0"/>
              </a:spcBef>
              <a:spcAft>
                <a:spcPts val="0"/>
              </a:spcAft>
              <a:buSzPts val="1700"/>
              <a:buChar char="•"/>
            </a:pPr>
            <a:r>
              <a:rPr lang="en" sz="1700"/>
              <a:t>Unless it is a scheduled agenda topic, w</a:t>
            </a:r>
            <a:r>
              <a:rPr lang="en" sz="1700"/>
              <a:t>e don’t solve problems or detailed topics in most meetings unless specified in the agenda because we don’t often have enough time to do so and it is more </a:t>
            </a:r>
            <a:r>
              <a:rPr lang="en" sz="1700"/>
              <a:t>efficient</a:t>
            </a:r>
            <a:r>
              <a:rPr lang="en" sz="1700"/>
              <a:t> to do so offline and/or in email. We identify items and send folks off to do the work and come back with solutions or proposals.</a:t>
            </a:r>
            <a:endParaRPr sz="1700"/>
          </a:p>
          <a:p>
            <a:pPr indent="-158750" lvl="0" marL="165100" rtl="0" algn="l">
              <a:spcBef>
                <a:spcPts val="0"/>
              </a:spcBef>
              <a:spcAft>
                <a:spcPts val="0"/>
              </a:spcAft>
              <a:buSzPts val="1700"/>
              <a:buChar char="•"/>
            </a:pPr>
            <a:r>
              <a:rPr lang="en" sz="1700"/>
              <a:t>If some policy, org, extension, etc. can be doing things in a better way, help us make it better. Do not change or not abide by the item unillaterly. Instead let's work together to make it better.</a:t>
            </a:r>
            <a:endParaRPr sz="1700"/>
          </a:p>
          <a:p>
            <a:pPr indent="-158750" lvl="0" marL="165100" rtl="0" algn="l">
              <a:spcBef>
                <a:spcPts val="0"/>
              </a:spcBef>
              <a:spcAft>
                <a:spcPts val="0"/>
              </a:spcAft>
              <a:buSzPts val="1700"/>
              <a:buChar char="•"/>
            </a:pPr>
            <a:r>
              <a:rPr lang="en" sz="1700"/>
              <a:t>Please conduct meetings that accommodates the virtual and broad geographical nature of our teams. This includes meeting times, repeating questions before you answer, at appropriate times polling attendees, guide people to interact in a way that has attendees taking turns speaking, …</a:t>
            </a:r>
            <a:endParaRPr sz="1700"/>
          </a:p>
          <a:p>
            <a:pPr indent="-158750" lvl="0" marL="165100" rtl="0" algn="l">
              <a:spcBef>
                <a:spcPts val="0"/>
              </a:spcBef>
              <a:spcAft>
                <a:spcPts val="0"/>
              </a:spcAft>
              <a:buSzPts val="1700"/>
              <a:buChar char="•"/>
            </a:pPr>
            <a:r>
              <a:rPr lang="en" sz="1700"/>
              <a:t>Where appropriate and possible, meeting minutes will be added as speaker notes within the slides for the Agenda</a:t>
            </a:r>
            <a:endParaRPr sz="1700"/>
          </a:p>
          <a:p>
            <a:pPr indent="0" lvl="0" marL="0" rtl="0" algn="l">
              <a:spcBef>
                <a:spcPts val="0"/>
              </a:spcBef>
              <a:spcAft>
                <a:spcPts val="0"/>
              </a:spcAft>
              <a:buNone/>
            </a:pPr>
            <a:r>
              <a:t/>
            </a:r>
            <a:endParaRPr sz="1700"/>
          </a:p>
        </p:txBody>
      </p:sp>
      <p:sp>
        <p:nvSpPr>
          <p:cNvPr id="296" name="Google Shape;296;p49"/>
          <p:cNvSpPr txBox="1"/>
          <p:nvPr>
            <p:ph type="title"/>
          </p:nvPr>
        </p:nvSpPr>
        <p:spPr>
          <a:xfrm>
            <a:off x="275118" y="161365"/>
            <a:ext cx="6011400" cy="514500"/>
          </a:xfrm>
          <a:prstGeom prst="rect">
            <a:avLst/>
          </a:prstGeom>
          <a:noFill/>
          <a:ln>
            <a:noFill/>
          </a:ln>
        </p:spPr>
        <p:txBody>
          <a:bodyPr anchorCtr="0" anchor="ctr" bIns="33350" lIns="67850" spcFirstLastPara="1" rIns="67850" wrap="square" tIns="33350">
            <a:noAutofit/>
          </a:bodyPr>
          <a:lstStyle/>
          <a:p>
            <a:pPr indent="0" lvl="0" marL="0" rtl="0" algn="l">
              <a:lnSpc>
                <a:spcPct val="95000"/>
              </a:lnSpc>
              <a:spcBef>
                <a:spcPts val="0"/>
              </a:spcBef>
              <a:spcAft>
                <a:spcPts val="0"/>
              </a:spcAft>
              <a:buNone/>
            </a:pPr>
            <a:r>
              <a:rPr lang="en"/>
              <a:t>Conventions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50"/>
          <p:cNvSpPr txBox="1"/>
          <p:nvPr>
            <p:ph type="title"/>
          </p:nvPr>
        </p:nvSpPr>
        <p:spPr>
          <a:xfrm>
            <a:off x="259800" y="900125"/>
            <a:ext cx="8624400" cy="264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C72C"/>
      </a:accent1>
      <a:accent2>
        <a:srgbClr val="011E41"/>
      </a:accent2>
      <a:accent3>
        <a:srgbClr val="0A6B7C"/>
      </a:accent3>
      <a:accent4>
        <a:srgbClr val="CB007B"/>
      </a:accent4>
      <a:accent5>
        <a:srgbClr val="60269E"/>
      </a:accent5>
      <a:accent6>
        <a:srgbClr val="FDDA64"/>
      </a:accent6>
      <a:hlink>
        <a:srgbClr val="62CBC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